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av" ContentType="audio/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3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35.xml" ContentType="application/vnd.openxmlformats-officedocument.presentationml.notesSlide+xml"/>
  <Override PartName="/ppt/tags/tag40.xml" ContentType="application/vnd.openxmlformats-officedocument.presentationml.tags+xml"/>
  <Override PartName="/ppt/notesSlides/notesSlide36.xml" ContentType="application/vnd.openxmlformats-officedocument.presentationml.notesSlide+xml"/>
  <Override PartName="/ppt/tags/tag41.xml" ContentType="application/vnd.openxmlformats-officedocument.presentationml.tags+xml"/>
  <Override PartName="/ppt/notesSlides/notesSlide37.xml" ContentType="application/vnd.openxmlformats-officedocument.presentationml.notesSlide+xml"/>
  <Override PartName="/ppt/tags/tag42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78" r:id="rId5"/>
    <p:sldId id="259" r:id="rId6"/>
    <p:sldId id="260" r:id="rId7"/>
    <p:sldId id="261" r:id="rId8"/>
    <p:sldId id="262" r:id="rId9"/>
    <p:sldId id="279" r:id="rId10"/>
    <p:sldId id="280" r:id="rId11"/>
    <p:sldId id="281" r:id="rId12"/>
    <p:sldId id="282" r:id="rId13"/>
    <p:sldId id="263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272" r:id="rId34"/>
    <p:sldId id="305" r:id="rId35"/>
    <p:sldId id="306" r:id="rId36"/>
    <p:sldId id="273" r:id="rId37"/>
    <p:sldId id="304" r:id="rId38"/>
    <p:sldId id="307" r:id="rId3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Footlight MT Light" panose="0204060206030A020304" pitchFamily="18" charset="0"/>
      <p:regular r:id="rId45"/>
    </p:embeddedFont>
    <p:embeddedFont>
      <p:font typeface="Libre Franklin Black" pitchFamily="2" charset="0"/>
      <p:regular r:id="rId46"/>
      <p:bold r:id="rId47"/>
    </p:embeddedFont>
    <p:embeddedFont>
      <p:font typeface="Mistral" panose="03090702030407020403" pitchFamily="66" charset="0"/>
      <p:regular r:id="rId48"/>
    </p:embeddedFont>
    <p:embeddedFont>
      <p:font typeface="Muli Regular" panose="020B0604020202020204" charset="0"/>
      <p:regular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  <p:embeddedFont>
      <p:font typeface="Segoe UI Semibold" panose="020B0702040204020203" pitchFamily="34" charset="0"/>
      <p:bold r:id="rId58"/>
      <p:boldItalic r:id="rId59"/>
    </p:embeddedFont>
  </p:embeddedFontLst>
  <p:custDataLst>
    <p:tags r:id="rId60"/>
  </p:custDataLst>
  <p:defaultTextStyle>
    <a:defPPr>
      <a:defRPr lang="en-US"/>
    </a:defPPr>
    <a:lvl1pPr marL="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>
          <p15:clr>
            <a:srgbClr val="A4A3A4"/>
          </p15:clr>
        </p15:guide>
        <p15:guide id="2" pos="14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FAB9"/>
    <a:srgbClr val="FCF2D4"/>
    <a:srgbClr val="B0E2C3"/>
    <a:srgbClr val="F47062"/>
    <a:srgbClr val="FFBC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6" autoAdjust="0"/>
    <p:restoredTop sz="94622" autoAdjust="0"/>
  </p:normalViewPr>
  <p:slideViewPr>
    <p:cSldViewPr>
      <p:cViewPr varScale="1">
        <p:scale>
          <a:sx n="86" d="100"/>
          <a:sy n="86" d="100"/>
        </p:scale>
        <p:origin x="510" y="90"/>
      </p:cViewPr>
      <p:guideLst>
        <p:guide orient="horz" pos="1080"/>
        <p:guide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598D0A-F4B0-498F-89B2-6D7EB042E454}" type="datetimeFigureOut">
              <a:rPr lang="en-US" smtClean="0"/>
              <a:t>12/21/2022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545077-F85D-4041-BCE4-B63CAA8AFC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258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253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059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878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31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1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53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810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9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141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475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08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26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141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358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4064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5023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5201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7175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89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066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409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02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404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122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83423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451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398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39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39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719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268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443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87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38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50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787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013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545077-F85D-4041-BCE4-B63CAA8AFCB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21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2900" y="1065212"/>
            <a:ext cx="3886200" cy="73501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28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143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314700" y="137319"/>
            <a:ext cx="1028700" cy="29257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600" y="137319"/>
            <a:ext cx="3009900" cy="29257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1157" y="2203450"/>
            <a:ext cx="3886200" cy="681038"/>
          </a:xfrm>
        </p:spPr>
        <p:txBody>
          <a:bodyPr anchor="t"/>
          <a:lstStyle>
            <a:lvl1pPr algn="l">
              <a:defRPr sz="2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1157" y="1453357"/>
            <a:ext cx="3886200" cy="750094"/>
          </a:xfrm>
        </p:spPr>
        <p:txBody>
          <a:bodyPr anchor="b"/>
          <a:lstStyle>
            <a:lvl1pPr marL="0" indent="0">
              <a:buNone/>
              <a:defRPr sz="1000">
                <a:solidFill>
                  <a:schemeClr val="tx1">
                    <a:tint val="75000"/>
                  </a:schemeClr>
                </a:solidFill>
              </a:defRPr>
            </a:lvl1pPr>
            <a:lvl2pPr marL="2286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2pPr>
            <a:lvl3pPr marL="457200" indent="0">
              <a:buNone/>
              <a:defRPr sz="800">
                <a:solidFill>
                  <a:schemeClr val="tx1">
                    <a:tint val="75000"/>
                  </a:schemeClr>
                </a:solidFill>
              </a:defRPr>
            </a:lvl3pPr>
            <a:lvl4pPr marL="685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4pPr>
            <a:lvl5pPr marL="9144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5pPr>
            <a:lvl6pPr marL="11430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6pPr>
            <a:lvl7pPr marL="13716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7pPr>
            <a:lvl8pPr marL="16002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8pPr>
            <a:lvl9pPr marL="1828800" indent="0">
              <a:buNone/>
              <a:defRPr sz="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86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24100" y="800100"/>
            <a:ext cx="2019300" cy="2262982"/>
          </a:xfrm>
        </p:spPr>
        <p:txBody>
          <a:bodyPr/>
          <a:lstStyle>
            <a:lvl1pPr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8600" y="1087438"/>
            <a:ext cx="2020094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22513" y="767556"/>
            <a:ext cx="2020888" cy="319881"/>
          </a:xfrm>
        </p:spPr>
        <p:txBody>
          <a:bodyPr anchor="b"/>
          <a:lstStyle>
            <a:lvl1pPr marL="0" indent="0">
              <a:buNone/>
              <a:defRPr sz="1200" b="1"/>
            </a:lvl1pPr>
            <a:lvl2pPr marL="228600" indent="0">
              <a:buNone/>
              <a:defRPr sz="1000" b="1"/>
            </a:lvl2pPr>
            <a:lvl3pPr marL="457200" indent="0">
              <a:buNone/>
              <a:defRPr sz="900" b="1"/>
            </a:lvl3pPr>
            <a:lvl4pPr marL="685800" indent="0">
              <a:buNone/>
              <a:defRPr sz="800" b="1"/>
            </a:lvl4pPr>
            <a:lvl5pPr marL="914400" indent="0">
              <a:buNone/>
              <a:defRPr sz="800" b="1"/>
            </a:lvl5pPr>
            <a:lvl6pPr marL="1143000" indent="0">
              <a:buNone/>
              <a:defRPr sz="800" b="1"/>
            </a:lvl6pPr>
            <a:lvl7pPr marL="1371600" indent="0">
              <a:buNone/>
              <a:defRPr sz="800" b="1"/>
            </a:lvl7pPr>
            <a:lvl8pPr marL="1600200" indent="0">
              <a:buNone/>
              <a:defRPr sz="800" b="1"/>
            </a:lvl8pPr>
            <a:lvl9pPr marL="1828800" indent="0">
              <a:buNone/>
              <a:defRPr sz="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22513" y="1087438"/>
            <a:ext cx="2020888" cy="1975644"/>
          </a:xfrm>
        </p:spPr>
        <p:txBody>
          <a:bodyPr/>
          <a:lstStyle>
            <a:lvl1pPr>
              <a:defRPr sz="12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7525" y="136525"/>
            <a:ext cx="2555875" cy="2926557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000"/>
            </a:lvl4pPr>
            <a:lvl5pPr>
              <a:defRPr sz="1000"/>
            </a:lvl5pPr>
            <a:lvl6pPr>
              <a:defRPr sz="1000"/>
            </a:lvl6pPr>
            <a:lvl7pPr>
              <a:defRPr sz="1000"/>
            </a:lvl7pPr>
            <a:lvl8pPr>
              <a:defRPr sz="1000"/>
            </a:lvl8pPr>
            <a:lvl9pPr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717550"/>
            <a:ext cx="1504157" cy="2345532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</p:spPr>
        <p:txBody>
          <a:bodyPr anchor="b"/>
          <a:lstStyle>
            <a:lvl1pPr algn="l">
              <a:defRPr sz="1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96144" y="306388"/>
            <a:ext cx="2743200" cy="2057400"/>
          </a:xfrm>
        </p:spPr>
        <p:txBody>
          <a:bodyPr/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000"/>
            </a:lvl4pPr>
            <a:lvl5pPr marL="914400" indent="0">
              <a:buNone/>
              <a:defRPr sz="1000"/>
            </a:lvl5pPr>
            <a:lvl6pPr marL="1143000" indent="0">
              <a:buNone/>
              <a:defRPr sz="1000"/>
            </a:lvl6pPr>
            <a:lvl7pPr marL="1371600" indent="0">
              <a:buNone/>
              <a:defRPr sz="1000"/>
            </a:lvl7pPr>
            <a:lvl8pPr marL="1600200" indent="0">
              <a:buNone/>
              <a:defRPr sz="1000"/>
            </a:lvl8pPr>
            <a:lvl9pPr marL="1828800" indent="0">
              <a:buNone/>
              <a:defRPr sz="1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6144" y="2683669"/>
            <a:ext cx="2743200" cy="402431"/>
          </a:xfrm>
        </p:spPr>
        <p:txBody>
          <a:bodyPr/>
          <a:lstStyle>
            <a:lvl1pPr marL="0" indent="0">
              <a:buNone/>
              <a:defRPr sz="700"/>
            </a:lvl1pPr>
            <a:lvl2pPr marL="228600" indent="0">
              <a:buNone/>
              <a:defRPr sz="600"/>
            </a:lvl2pPr>
            <a:lvl3pPr marL="457200" indent="0">
              <a:buNone/>
              <a:defRPr sz="500"/>
            </a:lvl3pPr>
            <a:lvl4pPr marL="685800" indent="0">
              <a:buNone/>
              <a:defRPr sz="500"/>
            </a:lvl4pPr>
            <a:lvl5pPr marL="914400" indent="0">
              <a:buNone/>
              <a:defRPr sz="500"/>
            </a:lvl5pPr>
            <a:lvl6pPr marL="1143000" indent="0">
              <a:buNone/>
              <a:defRPr sz="500"/>
            </a:lvl6pPr>
            <a:lvl7pPr marL="1371600" indent="0">
              <a:buNone/>
              <a:defRPr sz="500"/>
            </a:lvl7pPr>
            <a:lvl8pPr marL="1600200" indent="0">
              <a:buNone/>
              <a:defRPr sz="500"/>
            </a:lvl8pPr>
            <a:lvl9pPr marL="1828800" indent="0">
              <a:buNone/>
              <a:defRPr sz="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2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</p:spPr>
        <p:txBody>
          <a:bodyPr vert="horz" lIns="45720" tIns="22860" rIns="45720" bIns="2286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</p:spPr>
        <p:txBody>
          <a:bodyPr vert="horz" lIns="45720" tIns="22860" rIns="45720" bIns="2286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l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ct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</p:spPr>
        <p:txBody>
          <a:bodyPr vert="horz" lIns="45720" tIns="22860" rIns="45720" bIns="22860" rtlCol="0" anchor="ctr"/>
          <a:lstStyle>
            <a:lvl1pPr algn="r">
              <a:defRPr sz="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2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4572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71475" indent="-142875" algn="l" defTabSz="457200" rtl="0" eaLnBrk="1" latinLnBrk="0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71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800100" indent="-114300" algn="l" defTabSz="457200" rtl="0" eaLnBrk="1" latinLnBrk="0" hangingPunct="1">
        <a:spcBef>
          <a:spcPct val="20000"/>
        </a:spcBef>
        <a:buFont typeface="Arial" pitchFamily="34" charset="0"/>
        <a:buChar char="–"/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indent="-114300" algn="l" defTabSz="457200" rtl="0" eaLnBrk="1" latinLnBrk="0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573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7145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1943100" indent="-114300" algn="l" defTabSz="457200" rtl="0" eaLnBrk="1" latinLnBrk="0" hangingPunct="1">
        <a:spcBef>
          <a:spcPct val="20000"/>
        </a:spcBef>
        <a:buFont typeface="Arial" pitchFamily="34" charset="0"/>
        <a:buChar char="•"/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5pPr>
      <a:lvl6pPr marL="11430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6pPr>
      <a:lvl7pPr marL="13716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1828800" algn="l" defTabSz="457200" rtl="0" eaLnBrk="1" latinLnBrk="0" hangingPunct="1">
        <a:defRPr sz="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3" Type="http://schemas.openxmlformats.org/officeDocument/2006/relationships/audio" Target="../media/media1.mp3"/><Relationship Id="rId7" Type="http://schemas.openxmlformats.org/officeDocument/2006/relationships/image" Target="../media/image2.svg"/><Relationship Id="rId12" Type="http://schemas.openxmlformats.org/officeDocument/2006/relationships/image" Target="../media/image5.png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11" Type="http://schemas.openxmlformats.org/officeDocument/2006/relationships/audio" Target="../media/audio1.wav"/><Relationship Id="rId5" Type="http://schemas.openxmlformats.org/officeDocument/2006/relationships/notesSlide" Target="../notesSlides/notesSlide1.xml"/><Relationship Id="rId10" Type="http://schemas.openxmlformats.org/officeDocument/2006/relationships/slide" Target="slide2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0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54.jpeg"/><Relationship Id="rId5" Type="http://schemas.openxmlformats.org/officeDocument/2006/relationships/image" Target="../media/image8.svg"/><Relationship Id="rId10" Type="http://schemas.openxmlformats.org/officeDocument/2006/relationships/image" Target="../media/image27.sv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1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55.jpeg"/><Relationship Id="rId5" Type="http://schemas.openxmlformats.org/officeDocument/2006/relationships/image" Target="../media/image23.svg"/><Relationship Id="rId10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2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slide" Target="slide5.xml"/><Relationship Id="rId5" Type="http://schemas.openxmlformats.org/officeDocument/2006/relationships/image" Target="../media/image57.gif"/><Relationship Id="rId4" Type="http://schemas.openxmlformats.org/officeDocument/2006/relationships/image" Target="../media/image56.jpeg"/><Relationship Id="rId9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9.gi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58.jpeg"/><Relationship Id="rId11" Type="http://schemas.openxmlformats.org/officeDocument/2006/relationships/image" Target="../media/image27.svg"/><Relationship Id="rId5" Type="http://schemas.openxmlformats.org/officeDocument/2006/relationships/image" Target="../media/image49.svg"/><Relationship Id="rId10" Type="http://schemas.openxmlformats.org/officeDocument/2006/relationships/image" Target="../media/image26.png"/><Relationship Id="rId4" Type="http://schemas.openxmlformats.org/officeDocument/2006/relationships/image" Target="../media/image48.png"/><Relationship Id="rId9" Type="http://schemas.openxmlformats.org/officeDocument/2006/relationships/audio" Target="../media/audio1.wav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4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27.svg"/><Relationship Id="rId4" Type="http://schemas.openxmlformats.org/officeDocument/2006/relationships/image" Target="../media/image60.jpe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5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61.jpeg"/><Relationship Id="rId5" Type="http://schemas.openxmlformats.org/officeDocument/2006/relationships/image" Target="../media/image23.svg"/><Relationship Id="rId10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6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slide" Target="slide5.xml"/><Relationship Id="rId5" Type="http://schemas.openxmlformats.org/officeDocument/2006/relationships/image" Target="../media/image62.jpeg"/><Relationship Id="rId4" Type="http://schemas.openxmlformats.org/officeDocument/2006/relationships/image" Target="../media/image59.gif"/><Relationship Id="rId9" Type="http://schemas.openxmlformats.org/officeDocument/2006/relationships/image" Target="../media/image27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7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63.jpeg"/><Relationship Id="rId5" Type="http://schemas.openxmlformats.org/officeDocument/2006/relationships/image" Target="../media/image52.svg"/><Relationship Id="rId10" Type="http://schemas.openxmlformats.org/officeDocument/2006/relationships/image" Target="../media/image27.svg"/><Relationship Id="rId4" Type="http://schemas.openxmlformats.org/officeDocument/2006/relationships/image" Target="../media/image51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8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27.svg"/><Relationship Id="rId4" Type="http://schemas.openxmlformats.org/officeDocument/2006/relationships/image" Target="../media/image64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19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27.svg"/><Relationship Id="rId4" Type="http://schemas.openxmlformats.org/officeDocument/2006/relationships/image" Target="../media/image65.png"/><Relationship Id="rId9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13" Type="http://schemas.openxmlformats.org/officeDocument/2006/relationships/image" Target="../media/image5.png"/><Relationship Id="rId18" Type="http://schemas.openxmlformats.org/officeDocument/2006/relationships/image" Target="../media/image12.svg"/><Relationship Id="rId26" Type="http://schemas.openxmlformats.org/officeDocument/2006/relationships/image" Target="../media/image20.svg"/><Relationship Id="rId3" Type="http://schemas.openxmlformats.org/officeDocument/2006/relationships/notesSlide" Target="../notesSlides/notesSlide2.xml"/><Relationship Id="rId21" Type="http://schemas.openxmlformats.org/officeDocument/2006/relationships/image" Target="../media/image15.png"/><Relationship Id="rId7" Type="http://schemas.openxmlformats.org/officeDocument/2006/relationships/slide" Target="slide36.xml"/><Relationship Id="rId12" Type="http://schemas.openxmlformats.org/officeDocument/2006/relationships/slide" Target="slide37.xml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.svg"/><Relationship Id="rId20" Type="http://schemas.openxmlformats.org/officeDocument/2006/relationships/image" Target="../media/image14.svg"/><Relationship Id="rId1" Type="http://schemas.openxmlformats.org/officeDocument/2006/relationships/tags" Target="../tags/tag3.xml"/><Relationship Id="rId6" Type="http://schemas.openxmlformats.org/officeDocument/2006/relationships/slide" Target="slide38.xml"/><Relationship Id="rId11" Type="http://schemas.openxmlformats.org/officeDocument/2006/relationships/slide" Target="slide19.xml"/><Relationship Id="rId24" Type="http://schemas.openxmlformats.org/officeDocument/2006/relationships/image" Target="../media/image18.svg"/><Relationship Id="rId5" Type="http://schemas.openxmlformats.org/officeDocument/2006/relationships/audio" Target="../media/audio1.wav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1.png"/><Relationship Id="rId10" Type="http://schemas.openxmlformats.org/officeDocument/2006/relationships/image" Target="../media/image8.svg"/><Relationship Id="rId19" Type="http://schemas.openxmlformats.org/officeDocument/2006/relationships/image" Target="../media/image13.png"/><Relationship Id="rId4" Type="http://schemas.openxmlformats.org/officeDocument/2006/relationships/slide" Target="slide5.xml"/><Relationship Id="rId9" Type="http://schemas.openxmlformats.org/officeDocument/2006/relationships/image" Target="../media/image7.png"/><Relationship Id="rId14" Type="http://schemas.openxmlformats.org/officeDocument/2006/relationships/slide" Target="slide4.xml"/><Relationship Id="rId22" Type="http://schemas.openxmlformats.org/officeDocument/2006/relationships/image" Target="../media/image16.svg"/><Relationship Id="rId27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0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66.jpeg"/><Relationship Id="rId9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1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27.svg"/><Relationship Id="rId4" Type="http://schemas.openxmlformats.org/officeDocument/2006/relationships/image" Target="../media/image67.jpeg"/><Relationship Id="rId9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2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27.svg"/><Relationship Id="rId4" Type="http://schemas.openxmlformats.org/officeDocument/2006/relationships/image" Target="../media/image68.jpe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23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69.jpeg"/><Relationship Id="rId5" Type="http://schemas.openxmlformats.org/officeDocument/2006/relationships/image" Target="../media/image52.svg"/><Relationship Id="rId10" Type="http://schemas.openxmlformats.org/officeDocument/2006/relationships/slide" Target="slide5.xml"/><Relationship Id="rId4" Type="http://schemas.openxmlformats.org/officeDocument/2006/relationships/image" Target="../media/image51.png"/><Relationship Id="rId9" Type="http://schemas.openxmlformats.org/officeDocument/2006/relationships/image" Target="../media/image2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24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slide" Target="slide5.xml"/><Relationship Id="rId5" Type="http://schemas.openxmlformats.org/officeDocument/2006/relationships/image" Target="../media/image71.jpeg"/><Relationship Id="rId4" Type="http://schemas.openxmlformats.org/officeDocument/2006/relationships/image" Target="../media/image70.gif"/><Relationship Id="rId9" Type="http://schemas.openxmlformats.org/officeDocument/2006/relationships/image" Target="../media/image2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5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72.png"/><Relationship Id="rId5" Type="http://schemas.openxmlformats.org/officeDocument/2006/relationships/image" Target="../media/image29.svg"/><Relationship Id="rId10" Type="http://schemas.openxmlformats.org/officeDocument/2006/relationships/image" Target="../media/image27.sv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6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73.jpeg"/><Relationship Id="rId5" Type="http://schemas.openxmlformats.org/officeDocument/2006/relationships/image" Target="../media/image8.svg"/><Relationship Id="rId10" Type="http://schemas.openxmlformats.org/officeDocument/2006/relationships/image" Target="../media/image27.sv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7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27.svg"/><Relationship Id="rId4" Type="http://schemas.openxmlformats.org/officeDocument/2006/relationships/image" Target="../media/image74.jpeg"/><Relationship Id="rId9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28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slide" Target="slide5.xml"/><Relationship Id="rId5" Type="http://schemas.openxmlformats.org/officeDocument/2006/relationships/image" Target="../media/image59.gif"/><Relationship Id="rId4" Type="http://schemas.openxmlformats.org/officeDocument/2006/relationships/image" Target="../media/image75.png"/><Relationship Id="rId9" Type="http://schemas.openxmlformats.org/officeDocument/2006/relationships/image" Target="../media/image27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29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27.svg"/><Relationship Id="rId4" Type="http://schemas.openxmlformats.org/officeDocument/2006/relationships/image" Target="../media/image76.jpe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7.svg"/><Relationship Id="rId3" Type="http://schemas.openxmlformats.org/officeDocument/2006/relationships/notesSlide" Target="../notesSlides/notesSlide3.xml"/><Relationship Id="rId7" Type="http://schemas.openxmlformats.org/officeDocument/2006/relationships/audio" Target="../media/audio1.wav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2.svg"/><Relationship Id="rId1" Type="http://schemas.openxmlformats.org/officeDocument/2006/relationships/tags" Target="../tags/tag4.xml"/><Relationship Id="rId6" Type="http://schemas.openxmlformats.org/officeDocument/2006/relationships/slide" Target="slide2.xml"/><Relationship Id="rId11" Type="http://schemas.openxmlformats.org/officeDocument/2006/relationships/image" Target="../media/image25.svg"/><Relationship Id="rId5" Type="http://schemas.openxmlformats.org/officeDocument/2006/relationships/image" Target="../media/image23.svg"/><Relationship Id="rId15" Type="http://schemas.openxmlformats.org/officeDocument/2006/relationships/image" Target="../media/image11.png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image" Target="../media/image10.svg"/><Relationship Id="rId14" Type="http://schemas.openxmlformats.org/officeDocument/2006/relationships/slide" Target="slide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0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6" Type="http://schemas.openxmlformats.org/officeDocument/2006/relationships/image" Target="../media/image77.jpeg"/><Relationship Id="rId5" Type="http://schemas.openxmlformats.org/officeDocument/2006/relationships/image" Target="../media/image8.svg"/><Relationship Id="rId10" Type="http://schemas.openxmlformats.org/officeDocument/2006/relationships/image" Target="../media/image27.svg"/><Relationship Id="rId4" Type="http://schemas.openxmlformats.org/officeDocument/2006/relationships/image" Target="../media/image7.png"/><Relationship Id="rId9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1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6" Type="http://schemas.openxmlformats.org/officeDocument/2006/relationships/image" Target="../media/image78.jpeg"/><Relationship Id="rId5" Type="http://schemas.openxmlformats.org/officeDocument/2006/relationships/image" Target="../media/image23.svg"/><Relationship Id="rId10" Type="http://schemas.openxmlformats.org/officeDocument/2006/relationships/image" Target="../media/image27.sv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notesSlide" Target="../notesSlides/notesSlide32.xml"/><Relationship Id="rId7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6" Type="http://schemas.openxmlformats.org/officeDocument/2006/relationships/image" Target="../media/image79.jpeg"/><Relationship Id="rId5" Type="http://schemas.openxmlformats.org/officeDocument/2006/relationships/image" Target="../media/image29.svg"/><Relationship Id="rId10" Type="http://schemas.openxmlformats.org/officeDocument/2006/relationships/image" Target="../media/image27.svg"/><Relationship Id="rId4" Type="http://schemas.openxmlformats.org/officeDocument/2006/relationships/image" Target="../media/image28.png"/><Relationship Id="rId9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80.png"/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12" Type="http://schemas.openxmlformats.org/officeDocument/2006/relationships/image" Target="../media/image2.sv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9.svg"/><Relationship Id="rId11" Type="http://schemas.openxmlformats.org/officeDocument/2006/relationships/image" Target="../media/image1.png"/><Relationship Id="rId5" Type="http://schemas.openxmlformats.org/officeDocument/2006/relationships/image" Target="../media/image48.png"/><Relationship Id="rId15" Type="http://schemas.openxmlformats.org/officeDocument/2006/relationships/image" Target="../media/image27.svg"/><Relationship Id="rId10" Type="http://schemas.openxmlformats.org/officeDocument/2006/relationships/image" Target="../media/image10.svg"/><Relationship Id="rId4" Type="http://schemas.openxmlformats.org/officeDocument/2006/relationships/notesSlide" Target="../notesSlides/notesSlide33.xml"/><Relationship Id="rId9" Type="http://schemas.openxmlformats.org/officeDocument/2006/relationships/image" Target="../media/image9.png"/><Relationship Id="rId1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80.png"/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12" Type="http://schemas.openxmlformats.org/officeDocument/2006/relationships/image" Target="../media/image2.sv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9.svg"/><Relationship Id="rId11" Type="http://schemas.openxmlformats.org/officeDocument/2006/relationships/image" Target="../media/image1.png"/><Relationship Id="rId5" Type="http://schemas.openxmlformats.org/officeDocument/2006/relationships/image" Target="../media/image48.png"/><Relationship Id="rId15" Type="http://schemas.openxmlformats.org/officeDocument/2006/relationships/image" Target="../media/image27.svg"/><Relationship Id="rId10" Type="http://schemas.openxmlformats.org/officeDocument/2006/relationships/image" Target="../media/image10.svg"/><Relationship Id="rId4" Type="http://schemas.openxmlformats.org/officeDocument/2006/relationships/notesSlide" Target="../notesSlides/notesSlide34.xml"/><Relationship Id="rId9" Type="http://schemas.openxmlformats.org/officeDocument/2006/relationships/image" Target="../media/image9.png"/><Relationship Id="rId1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13" Type="http://schemas.openxmlformats.org/officeDocument/2006/relationships/image" Target="../media/image81.png"/><Relationship Id="rId3" Type="http://schemas.openxmlformats.org/officeDocument/2006/relationships/slideLayout" Target="../slideLayouts/slideLayout7.xml"/><Relationship Id="rId7" Type="http://schemas.openxmlformats.org/officeDocument/2006/relationships/slide" Target="slide2.xml"/><Relationship Id="rId12" Type="http://schemas.openxmlformats.org/officeDocument/2006/relationships/image" Target="../media/image2.svg"/><Relationship Id="rId2" Type="http://schemas.openxmlformats.org/officeDocument/2006/relationships/tags" Target="../tags/tag39.xml"/><Relationship Id="rId16" Type="http://schemas.openxmlformats.org/officeDocument/2006/relationships/slide" Target="slide5.xml"/><Relationship Id="rId1" Type="http://schemas.openxmlformats.org/officeDocument/2006/relationships/tags" Target="../tags/tag38.xml"/><Relationship Id="rId6" Type="http://schemas.openxmlformats.org/officeDocument/2006/relationships/image" Target="../media/image49.svg"/><Relationship Id="rId11" Type="http://schemas.openxmlformats.org/officeDocument/2006/relationships/image" Target="../media/image1.png"/><Relationship Id="rId5" Type="http://schemas.openxmlformats.org/officeDocument/2006/relationships/image" Target="../media/image48.png"/><Relationship Id="rId15" Type="http://schemas.openxmlformats.org/officeDocument/2006/relationships/image" Target="../media/image27.svg"/><Relationship Id="rId10" Type="http://schemas.openxmlformats.org/officeDocument/2006/relationships/image" Target="../media/image10.svg"/><Relationship Id="rId4" Type="http://schemas.openxmlformats.org/officeDocument/2006/relationships/notesSlide" Target="../notesSlides/notesSlide35.xml"/><Relationship Id="rId9" Type="http://schemas.openxmlformats.org/officeDocument/2006/relationships/image" Target="../media/image9.png"/><Relationship Id="rId1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svg"/><Relationship Id="rId3" Type="http://schemas.openxmlformats.org/officeDocument/2006/relationships/notesSlide" Target="../notesSlides/notesSlide36.xml"/><Relationship Id="rId7" Type="http://schemas.openxmlformats.org/officeDocument/2006/relationships/audio" Target="../media/audio1.wav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slide" Target="slide2.xml"/><Relationship Id="rId11" Type="http://schemas.openxmlformats.org/officeDocument/2006/relationships/image" Target="../media/image85.svg"/><Relationship Id="rId5" Type="http://schemas.openxmlformats.org/officeDocument/2006/relationships/image" Target="../media/image83.svg"/><Relationship Id="rId10" Type="http://schemas.openxmlformats.org/officeDocument/2006/relationships/image" Target="../media/image84.png"/><Relationship Id="rId4" Type="http://schemas.openxmlformats.org/officeDocument/2006/relationships/image" Target="../media/image82.png"/><Relationship Id="rId9" Type="http://schemas.openxmlformats.org/officeDocument/2006/relationships/image" Target="../media/image10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89.svg"/><Relationship Id="rId3" Type="http://schemas.openxmlformats.org/officeDocument/2006/relationships/notesSlide" Target="../notesSlides/notesSlide37.xml"/><Relationship Id="rId21" Type="http://schemas.openxmlformats.org/officeDocument/2006/relationships/image" Target="../media/image4.png"/><Relationship Id="rId7" Type="http://schemas.openxmlformats.org/officeDocument/2006/relationships/audio" Target="../media/audio1.wav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88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1" Type="http://schemas.openxmlformats.org/officeDocument/2006/relationships/tags" Target="../tags/tag41.xml"/><Relationship Id="rId6" Type="http://schemas.openxmlformats.org/officeDocument/2006/relationships/slide" Target="slide19.xml"/><Relationship Id="rId11" Type="http://schemas.openxmlformats.org/officeDocument/2006/relationships/image" Target="../media/image11.png"/><Relationship Id="rId24" Type="http://schemas.openxmlformats.org/officeDocument/2006/relationships/image" Target="../media/image87.svg"/><Relationship Id="rId5" Type="http://schemas.openxmlformats.org/officeDocument/2006/relationships/image" Target="../media/image8.svg"/><Relationship Id="rId15" Type="http://schemas.openxmlformats.org/officeDocument/2006/relationships/image" Target="../media/image15.png"/><Relationship Id="rId23" Type="http://schemas.openxmlformats.org/officeDocument/2006/relationships/image" Target="../media/image86.pn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91.svg"/><Relationship Id="rId18" Type="http://schemas.openxmlformats.org/officeDocument/2006/relationships/image" Target="../media/image93.png"/><Relationship Id="rId3" Type="http://schemas.openxmlformats.org/officeDocument/2006/relationships/notesSlide" Target="../notesSlides/notesSlide38.xml"/><Relationship Id="rId7" Type="http://schemas.openxmlformats.org/officeDocument/2006/relationships/audio" Target="../media/audio1.wav"/><Relationship Id="rId12" Type="http://schemas.openxmlformats.org/officeDocument/2006/relationships/image" Target="../media/image90.png"/><Relationship Id="rId17" Type="http://schemas.openxmlformats.org/officeDocument/2006/relationships/image" Target="../media/image9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6.svg"/><Relationship Id="rId1" Type="http://schemas.openxmlformats.org/officeDocument/2006/relationships/tags" Target="../tags/tag42.xml"/><Relationship Id="rId6" Type="http://schemas.openxmlformats.org/officeDocument/2006/relationships/slide" Target="slide2.xml"/><Relationship Id="rId11" Type="http://schemas.openxmlformats.org/officeDocument/2006/relationships/image" Target="../media/image2.svg"/><Relationship Id="rId5" Type="http://schemas.openxmlformats.org/officeDocument/2006/relationships/image" Target="../media/image49.svg"/><Relationship Id="rId15" Type="http://schemas.openxmlformats.org/officeDocument/2006/relationships/image" Target="../media/image15.png"/><Relationship Id="rId10" Type="http://schemas.openxmlformats.org/officeDocument/2006/relationships/image" Target="../media/image1.png"/><Relationship Id="rId4" Type="http://schemas.openxmlformats.org/officeDocument/2006/relationships/image" Target="../media/image48.png"/><Relationship Id="rId9" Type="http://schemas.openxmlformats.org/officeDocument/2006/relationships/image" Target="../media/image10.svg"/><Relationship Id="rId14" Type="http://schemas.openxmlformats.org/officeDocument/2006/relationships/hyperlink" Target="https://quizizz.com/admin/quiz/638f651ed5f7d7001e4fef16?source=quiz_shar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8.svg"/><Relationship Id="rId3" Type="http://schemas.openxmlformats.org/officeDocument/2006/relationships/notesSlide" Target="../notesSlides/notesSlide4.xml"/><Relationship Id="rId7" Type="http://schemas.openxmlformats.org/officeDocument/2006/relationships/audio" Target="../media/audio1.wav"/><Relationship Id="rId12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slide" Target="slide2.xml"/><Relationship Id="rId11" Type="http://schemas.openxmlformats.org/officeDocument/2006/relationships/image" Target="../media/image29.svg"/><Relationship Id="rId5" Type="http://schemas.openxmlformats.org/officeDocument/2006/relationships/image" Target="../media/image25.svg"/><Relationship Id="rId10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audio" Target="../media/audio1.wav"/><Relationship Id="rId18" Type="http://schemas.openxmlformats.org/officeDocument/2006/relationships/slide" Target="slide2.xml"/><Relationship Id="rId26" Type="http://schemas.openxmlformats.org/officeDocument/2006/relationships/image" Target="../media/image43.svg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38.png"/><Relationship Id="rId7" Type="http://schemas.openxmlformats.org/officeDocument/2006/relationships/image" Target="../media/image33.svg"/><Relationship Id="rId12" Type="http://schemas.openxmlformats.org/officeDocument/2006/relationships/slide" Target="slide6.xml"/><Relationship Id="rId17" Type="http://schemas.openxmlformats.org/officeDocument/2006/relationships/image" Target="../media/image37.svg"/><Relationship Id="rId25" Type="http://schemas.openxmlformats.org/officeDocument/2006/relationships/image" Target="../media/image4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6.png"/><Relationship Id="rId20" Type="http://schemas.openxmlformats.org/officeDocument/2006/relationships/image" Target="../media/image10.svg"/><Relationship Id="rId1" Type="http://schemas.openxmlformats.org/officeDocument/2006/relationships/tags" Target="../tags/tag6.xml"/><Relationship Id="rId6" Type="http://schemas.openxmlformats.org/officeDocument/2006/relationships/image" Target="../media/image32.png"/><Relationship Id="rId11" Type="http://schemas.openxmlformats.org/officeDocument/2006/relationships/image" Target="../media/image8.svg"/><Relationship Id="rId24" Type="http://schemas.openxmlformats.org/officeDocument/2006/relationships/image" Target="../media/image41.svg"/><Relationship Id="rId5" Type="http://schemas.openxmlformats.org/officeDocument/2006/relationships/image" Target="../media/image31.svg"/><Relationship Id="rId15" Type="http://schemas.openxmlformats.org/officeDocument/2006/relationships/slide" Target="slide33.xml"/><Relationship Id="rId23" Type="http://schemas.openxmlformats.org/officeDocument/2006/relationships/image" Target="../media/image40.png"/><Relationship Id="rId10" Type="http://schemas.openxmlformats.org/officeDocument/2006/relationships/image" Target="../media/image7.png"/><Relationship Id="rId19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slide" Target="slide8.xml"/><Relationship Id="rId22" Type="http://schemas.openxmlformats.org/officeDocument/2006/relationships/image" Target="../media/image3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audio" Target="../media/audio1.wav"/><Relationship Id="rId5" Type="http://schemas.openxmlformats.org/officeDocument/2006/relationships/image" Target="../media/image23.svg"/><Relationship Id="rId10" Type="http://schemas.openxmlformats.org/officeDocument/2006/relationships/image" Target="../media/image45.svg"/><Relationship Id="rId4" Type="http://schemas.openxmlformats.org/officeDocument/2006/relationships/image" Target="../media/image22.png"/><Relationship Id="rId9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7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slide" Target="slide5.xml"/><Relationship Id="rId11" Type="http://schemas.openxmlformats.org/officeDocument/2006/relationships/image" Target="../media/image27.svg"/><Relationship Id="rId5" Type="http://schemas.openxmlformats.org/officeDocument/2006/relationships/image" Target="../media/image23.svg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4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9.svg"/><Relationship Id="rId12" Type="http://schemas.openxmlformats.org/officeDocument/2006/relationships/slide" Target="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8.png"/><Relationship Id="rId11" Type="http://schemas.openxmlformats.org/officeDocument/2006/relationships/image" Target="../media/image27.svg"/><Relationship Id="rId5" Type="http://schemas.openxmlformats.org/officeDocument/2006/relationships/image" Target="../media/image29.svg"/><Relationship Id="rId10" Type="http://schemas.openxmlformats.org/officeDocument/2006/relationships/image" Target="../media/image26.png"/><Relationship Id="rId4" Type="http://schemas.openxmlformats.org/officeDocument/2006/relationships/image" Target="../media/image28.png"/><Relationship Id="rId9" Type="http://schemas.openxmlformats.org/officeDocument/2006/relationships/audio" Target="../media/audio1.wav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9.xml"/><Relationship Id="rId7" Type="http://schemas.openxmlformats.org/officeDocument/2006/relationships/audio" Target="../media/audio1.wav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3.jpeg"/><Relationship Id="rId5" Type="http://schemas.openxmlformats.org/officeDocument/2006/relationships/image" Target="../media/image52.svg"/><Relationship Id="rId10" Type="http://schemas.openxmlformats.org/officeDocument/2006/relationships/slide" Target="slide5.xml"/><Relationship Id="rId4" Type="http://schemas.openxmlformats.org/officeDocument/2006/relationships/image" Target="../media/image51.png"/><Relationship Id="rId9" Type="http://schemas.openxmlformats.org/officeDocument/2006/relationships/image" Target="../media/image2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477000" y="316727"/>
            <a:ext cx="2667000" cy="9261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0"/>
            <a:ext cx="1600200" cy="85433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WhatsApp Audio 2022-12-16 at 13.40.06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629178" y="113862"/>
            <a:ext cx="361126" cy="36112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152400" y="112459"/>
            <a:ext cx="577488" cy="588505"/>
          </a:xfrm>
          <a:prstGeom prst="rect">
            <a:avLst/>
          </a:prstGeom>
        </p:spPr>
      </p:pic>
      <p:sp>
        <p:nvSpPr>
          <p:cNvPr id="4" name="Freeform 4">
            <a:hlinkClick r:id="rId10" action="ppaction://hlinksldjump">
              <a:snd r:embed="rId11" name="click.wav"/>
            </a:hlinkClick>
          </p:cNvPr>
          <p:cNvSpPr/>
          <p:nvPr/>
        </p:nvSpPr>
        <p:spPr>
          <a:xfrm>
            <a:off x="3172367" y="2219687"/>
            <a:ext cx="2933059" cy="809264"/>
          </a:xfrm>
          <a:custGeom>
            <a:avLst/>
            <a:gdLst/>
            <a:ahLst/>
            <a:cxnLst/>
            <a:rect l="l" t="t" r="r" b="b"/>
            <a:pathLst>
              <a:path w="2384409" h="338540">
                <a:moveTo>
                  <a:pt x="43613" y="0"/>
                </a:moveTo>
                <a:lnTo>
                  <a:pt x="2340796" y="0"/>
                </a:lnTo>
                <a:cubicBezTo>
                  <a:pt x="2364883" y="0"/>
                  <a:pt x="2384409" y="19526"/>
                  <a:pt x="2384409" y="43613"/>
                </a:cubicBezTo>
                <a:lnTo>
                  <a:pt x="2384409" y="294928"/>
                </a:lnTo>
                <a:cubicBezTo>
                  <a:pt x="2384409" y="319014"/>
                  <a:pt x="2364883" y="338540"/>
                  <a:pt x="2340796" y="338540"/>
                </a:cubicBezTo>
                <a:lnTo>
                  <a:pt x="43613" y="338540"/>
                </a:lnTo>
                <a:cubicBezTo>
                  <a:pt x="19526" y="338540"/>
                  <a:pt x="0" y="319014"/>
                  <a:pt x="0" y="294928"/>
                </a:cubicBezTo>
                <a:lnTo>
                  <a:pt x="0" y="43613"/>
                </a:lnTo>
                <a:cubicBezTo>
                  <a:pt x="0" y="19526"/>
                  <a:pt x="19526" y="0"/>
                  <a:pt x="43613" y="0"/>
                </a:cubicBezTo>
                <a:close/>
              </a:path>
            </a:pathLst>
          </a:custGeom>
          <a:solidFill>
            <a:srgbClr val="E05A47"/>
          </a:solidFill>
          <a:scene3d>
            <a:camera prst="perspective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70"/>
              </a:lnSpc>
            </a:pPr>
            <a:r>
              <a:rPr lang="en-US" sz="2000" dirty="0">
                <a:solidFill>
                  <a:schemeClr val="bg1"/>
                </a:solidFill>
                <a:latin typeface="Libre Franklin Black"/>
              </a:rPr>
              <a:t>MULAI</a:t>
            </a:r>
            <a:endParaRPr lang="en-US" dirty="0">
              <a:solidFill>
                <a:schemeClr val="bg1"/>
              </a:solidFill>
              <a:latin typeface="Libre Franklin Black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971436" y="3184234"/>
            <a:ext cx="3334920" cy="195926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40489" y="629508"/>
            <a:ext cx="8115300" cy="1590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94"/>
              </a:lnSpc>
            </a:pPr>
            <a:r>
              <a:rPr lang="en-US" sz="4400" b="1" spc="210" dirty="0">
                <a:solidFill>
                  <a:srgbClr val="1C1414"/>
                </a:solidFill>
                <a:latin typeface="Mistral" pitchFamily="66" charset="0"/>
              </a:rPr>
              <a:t>MAKHLUK </a:t>
            </a:r>
          </a:p>
          <a:p>
            <a:pPr algn="ctr">
              <a:lnSpc>
                <a:spcPts val="6194"/>
              </a:lnSpc>
            </a:pPr>
            <a:r>
              <a:rPr lang="en-US" sz="4400" b="1" spc="210" dirty="0">
                <a:solidFill>
                  <a:srgbClr val="1C1414"/>
                </a:solidFill>
                <a:latin typeface="Mistral" pitchFamily="66" charset="0"/>
              </a:rPr>
              <a:t>MITOLOGI  YUNANI</a:t>
            </a: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7162800" y="2695645"/>
            <a:ext cx="4234587" cy="1470556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838200" y="2219687"/>
            <a:ext cx="3751680" cy="130285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44" y="104558"/>
            <a:ext cx="604306" cy="604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9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714931" y="-1001378"/>
            <a:ext cx="7616714" cy="3115928"/>
          </a:xfrm>
          <a:prstGeom prst="rect">
            <a:avLst/>
          </a:prstGeom>
        </p:spPr>
      </p:pic>
      <p:pic>
        <p:nvPicPr>
          <p:cNvPr id="2" name="Picture 1" descr="https://tse3.mm.bing.net/th?id=OIP.AAnxN1EXgHoCbkedWACJNwHaJV&amp;pid=Api&amp;P=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647700"/>
            <a:ext cx="3581400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2"/>
          <p:cNvSpPr txBox="1"/>
          <p:nvPr/>
        </p:nvSpPr>
        <p:spPr>
          <a:xfrm>
            <a:off x="4943134" y="1397793"/>
            <a:ext cx="351572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ECHIDNA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setengah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wanita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setengah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ular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istri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Tifon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Echidna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ibu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dari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berbagai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monster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mengerikan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1" name="Oval 10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14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5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0191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066927" y="-1512617"/>
            <a:ext cx="5265438" cy="3025234"/>
          </a:xfrm>
          <a:prstGeom prst="rect">
            <a:avLst/>
          </a:prstGeom>
        </p:spPr>
      </p:pic>
      <p:pic>
        <p:nvPicPr>
          <p:cNvPr id="2" name="Picture 1" descr="https://tse1.mm.bing.net/th?id=OIP.2x-I03BNbSj9lF_za2DpQAHaHf&amp;pid=Api&amp;P=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666750"/>
            <a:ext cx="3810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3"/>
          <p:cNvSpPr txBox="1"/>
          <p:nvPr/>
        </p:nvSpPr>
        <p:spPr>
          <a:xfrm>
            <a:off x="5107761" y="895350"/>
            <a:ext cx="3497975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EMPUSA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Setan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wanita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menghisap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darah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pria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ketika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para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pria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sedang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tertidur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Dalam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perkembangan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selanjutnya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Empusa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dikenal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sebagai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dikirIm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oleh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Hekate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untuk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berjaga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di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tepi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jalan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menelan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orang yang </a:t>
            </a:r>
            <a:r>
              <a:rPr lang="en-US" sz="20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lewat</a:t>
            </a:r>
            <a:endParaRPr lang="en-US" sz="2000" dirty="0">
              <a:solidFill>
                <a:srgbClr val="000000"/>
              </a:solidFill>
              <a:latin typeface="Footlight MT Light" pitchFamily="18" charset="0"/>
              <a:cs typeface="Times New Roman" pitchFamily="18" charset="0"/>
            </a:endParaRPr>
          </a:p>
        </p:txBody>
      </p:sp>
      <p:sp>
        <p:nvSpPr>
          <p:cNvPr id="11" name="Oval 10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12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3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456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yale.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0550"/>
            <a:ext cx="3962400" cy="3904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2923448">
            <a:off x="5323450" y="-1762322"/>
            <a:ext cx="4752392" cy="4192484"/>
          </a:xfrm>
          <a:prstGeom prst="rect">
            <a:avLst/>
          </a:prstGeom>
        </p:spPr>
      </p:pic>
      <p:sp>
        <p:nvSpPr>
          <p:cNvPr id="3" name="TextBox 14"/>
          <p:cNvSpPr txBox="1"/>
          <p:nvPr/>
        </p:nvSpPr>
        <p:spPr>
          <a:xfrm>
            <a:off x="4883585" y="1047750"/>
            <a:ext cx="3691927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EURIALE 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Gorgon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tangisan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menakutkan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mampu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membuat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apapun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menjadi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batu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pandangan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matanya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1" name="Oval 10">
            <a:hlinkClick r:id="rId6" action="ppaction://hlinksldjump">
              <a:snd r:embed="rId7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12" name="Picture 5">
            <a:hlinkClick r:id="" action="ppaction://hlinkshowjump?jump=next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3" name="Picture 5">
            <a:hlinkClick r:id="" action="ppaction://hlinkshowjump?jump=previous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90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413" y="4034780"/>
            <a:ext cx="1057525" cy="1258958"/>
          </a:xfrm>
          <a:prstGeom prst="rect">
            <a:avLst/>
          </a:prstGeom>
        </p:spPr>
      </p:pic>
      <p:pic>
        <p:nvPicPr>
          <p:cNvPr id="17" name="Picture 16" descr="Pin ini berisi gambar: 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08979"/>
            <a:ext cx="3581400" cy="425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10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 rot="1688802">
            <a:off x="4820499" y="-646752"/>
            <a:ext cx="3874562" cy="2874676"/>
          </a:xfrm>
          <a:prstGeom prst="rect">
            <a:avLst/>
          </a:prstGeom>
        </p:spPr>
      </p:pic>
      <p:sp>
        <p:nvSpPr>
          <p:cNvPr id="18" name="TextBox 12"/>
          <p:cNvSpPr txBox="1"/>
          <p:nvPr/>
        </p:nvSpPr>
        <p:spPr>
          <a:xfrm>
            <a:off x="4495800" y="1504950"/>
            <a:ext cx="402123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GORGON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Tiga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saudari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rambut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ular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berbisa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pandangan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mata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mampu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membuat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apapun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menjadi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batu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ts val="2380"/>
              </a:lnSpc>
            </a:pPr>
            <a:endParaRPr lang="en-US" sz="17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Oval 9">
            <a:hlinkClick r:id="rId8" action="ppaction://hlinksldjump">
              <a:snd r:embed="rId9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11" name="Picture 5">
            <a:hlinkClick r:id="" action="ppaction://hlinkshowjump?jump=nextslide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2" name="Picture 5">
            <a:hlinkClick r:id="" action="ppaction://hlinkshowjump?jump=previousslide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585770"/>
            <a:ext cx="4038600" cy="381478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1418">
            <a:off x="4775089" y="-1181175"/>
            <a:ext cx="5581747" cy="3030190"/>
          </a:xfrm>
          <a:prstGeom prst="rect">
            <a:avLst/>
          </a:prstGeom>
        </p:spPr>
      </p:pic>
      <p:sp>
        <p:nvSpPr>
          <p:cNvPr id="3" name="TextBox 14"/>
          <p:cNvSpPr txBox="1"/>
          <p:nvPr/>
        </p:nvSpPr>
        <p:spPr>
          <a:xfrm>
            <a:off x="4876800" y="1022419"/>
            <a:ext cx="377358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GRIFFIN </a:t>
            </a:r>
            <a:r>
              <a:rPr lang="en-US" sz="40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   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bertubuh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Singa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tetapi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bersayap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berkepala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Elang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Griffin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merupakan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penggambaran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paling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berkuasa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atas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kedua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hal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tersebut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dijuluki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sebagai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"Raja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hewan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buas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penguasa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udara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”</a:t>
            </a:r>
          </a:p>
          <a:p>
            <a:pPr algn="just">
              <a:lnSpc>
                <a:spcPts val="2380"/>
              </a:lnSpc>
            </a:pPr>
            <a:endParaRPr lang="en-US" sz="17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Oval 8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10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1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9562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380999" y="1809750"/>
            <a:ext cx="10363200" cy="4399096"/>
          </a:xfrm>
          <a:prstGeom prst="rect">
            <a:avLst/>
          </a:prstGeom>
        </p:spPr>
      </p:pic>
      <p:pic>
        <p:nvPicPr>
          <p:cNvPr id="2" name="Picture 1" descr="https://tse1.mm.bing.net/th?id=OIP.p0Y3DR0OYkLvCF0L4g62egHaDz&amp;pid=Api&amp;P=0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572" y="285750"/>
            <a:ext cx="5723685" cy="2514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3"/>
          <p:cNvSpPr txBox="1"/>
          <p:nvPr/>
        </p:nvSpPr>
        <p:spPr>
          <a:xfrm>
            <a:off x="1447800" y="3136173"/>
            <a:ext cx="6307230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48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HYDRA</a:t>
            </a:r>
          </a:p>
          <a:p>
            <a:pPr algn="ctr">
              <a:lnSpc>
                <a:spcPts val="2380"/>
              </a:lnSpc>
            </a:pP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berbentuk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Naga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berkepala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sembilan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bisa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menumbuhkan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lagi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kepalanya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jika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terpotong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9" name="Oval 8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10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1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0962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0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688802">
            <a:off x="4820499" y="-646752"/>
            <a:ext cx="3874562" cy="2874676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9118"/>
            <a:ext cx="3200400" cy="4392432"/>
          </a:xfrm>
          <a:prstGeom prst="rect">
            <a:avLst/>
          </a:prstGeom>
        </p:spPr>
      </p:pic>
      <p:sp>
        <p:nvSpPr>
          <p:cNvPr id="3" name="TextBox 12"/>
          <p:cNvSpPr txBox="1"/>
          <p:nvPr/>
        </p:nvSpPr>
        <p:spPr>
          <a:xfrm>
            <a:off x="4648200" y="971550"/>
            <a:ext cx="35814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KENTAUR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Manusia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setengah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kuda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Digambarkan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sebagai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mulia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bijaksana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Mereka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diberkahi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kemampuan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astronomi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ramalan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pengobatan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keahlian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berperang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9" name="Oval 8">
            <a:hlinkClick r:id="rId6" action="ppaction://hlinksldjump">
              <a:snd r:embed="rId7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10" name="Picture 5">
            <a:hlinkClick r:id="" action="ppaction://hlinkshowjump?jump=next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1" name="Picture 5">
            <a:hlinkClick r:id="" action="ppaction://hlinkshowjump?jump=previous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18357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>
            <a:off x="3429000" y="-139108"/>
            <a:ext cx="8380262" cy="2043223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03662"/>
            <a:ext cx="4495800" cy="4125487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5410200" y="1335298"/>
            <a:ext cx="3233092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KHARIBDIS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Monster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laut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menenggelamkan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kapal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lewat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mengeluarkan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pusaran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air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raksasa</a:t>
            </a:r>
            <a:endParaRPr lang="en-US" sz="2800" dirty="0">
              <a:solidFill>
                <a:srgbClr val="000000"/>
              </a:solidFill>
              <a:latin typeface="Footlight MT Light" pitchFamily="18" charset="0"/>
              <a:cs typeface="Times New Roman" pitchFamily="18" charset="0"/>
            </a:endParaRP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68864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1950"/>
            <a:ext cx="3886200" cy="4343400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0921098">
            <a:off x="4594881" y="-1009479"/>
            <a:ext cx="5797193" cy="3147150"/>
          </a:xfrm>
          <a:prstGeom prst="rect">
            <a:avLst/>
          </a:prstGeom>
        </p:spPr>
      </p:pic>
      <p:sp>
        <p:nvSpPr>
          <p:cNvPr id="3" name="TextBox 14"/>
          <p:cNvSpPr txBox="1"/>
          <p:nvPr/>
        </p:nvSpPr>
        <p:spPr>
          <a:xfrm>
            <a:off x="4648200" y="1657350"/>
            <a:ext cx="4002180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KIKLOPS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bermata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satu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membuatkan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senjata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untuk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para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dewa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9188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47" b="7575"/>
          <a:stretch/>
        </p:blipFill>
        <p:spPr bwMode="auto">
          <a:xfrm>
            <a:off x="457200" y="438150"/>
            <a:ext cx="3505200" cy="43434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>
            <a:off x="3429000" y="-139108"/>
            <a:ext cx="8380262" cy="1644058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4405318" y="819150"/>
            <a:ext cx="4200418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LAMIA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Monster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pemakan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bayi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Lamia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awalnya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adalah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seorang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ratu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Libya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cantik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Lamia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menjadi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gila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karena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anak-anaknya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mati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kemudian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mulai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memakan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anak-anak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orang lain. Lama-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kelamaan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berubah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menjadi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monster.</a:t>
            </a: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44763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4520" y="529580"/>
            <a:ext cx="515516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3200" b="1" spc="210" dirty="0">
                <a:solidFill>
                  <a:srgbClr val="1C1414"/>
                </a:solidFill>
                <a:latin typeface="Mistral" pitchFamily="66" charset="0"/>
              </a:rPr>
              <a:t>MAKHLUK MITOLOGI YUNANI</a:t>
            </a:r>
          </a:p>
        </p:txBody>
      </p:sp>
      <p:sp>
        <p:nvSpPr>
          <p:cNvPr id="9" name="Freeform 9">
            <a:hlinkClick r:id="rId4" action="ppaction://hlinksldjump">
              <a:snd r:embed="rId5" name="click.wav"/>
            </a:hlinkClick>
          </p:cNvPr>
          <p:cNvSpPr/>
          <p:nvPr/>
        </p:nvSpPr>
        <p:spPr>
          <a:xfrm>
            <a:off x="5334610" y="2607930"/>
            <a:ext cx="2771287" cy="924437"/>
          </a:xfrm>
          <a:custGeom>
            <a:avLst/>
            <a:gdLst/>
            <a:ahLst/>
            <a:cxnLst/>
            <a:rect l="l" t="t" r="r" b="b"/>
            <a:pathLst>
              <a:path w="2465738" h="263385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21210"/>
                </a:lnTo>
                <a:cubicBezTo>
                  <a:pt x="2465738" y="232396"/>
                  <a:pt x="2461295" y="243123"/>
                  <a:pt x="2453386" y="251032"/>
                </a:cubicBezTo>
                <a:cubicBezTo>
                  <a:pt x="2445477" y="258941"/>
                  <a:pt x="2434749" y="263385"/>
                  <a:pt x="2423564" y="263385"/>
                </a:cubicBezTo>
                <a:lnTo>
                  <a:pt x="42174" y="263385"/>
                </a:lnTo>
                <a:cubicBezTo>
                  <a:pt x="18882" y="263385"/>
                  <a:pt x="0" y="244503"/>
                  <a:pt x="0" y="221210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rgbClr val="E05A4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0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MATERI</a:t>
            </a:r>
          </a:p>
        </p:txBody>
      </p:sp>
      <p:sp>
        <p:nvSpPr>
          <p:cNvPr id="12" name="Freeform 12">
            <a:hlinkClick r:id="rId6" action="ppaction://hlinksldjump">
              <a:snd r:embed="rId5" name="click.wav"/>
            </a:hlinkClick>
          </p:cNvPr>
          <p:cNvSpPr/>
          <p:nvPr/>
        </p:nvSpPr>
        <p:spPr>
          <a:xfrm>
            <a:off x="5309801" y="3960127"/>
            <a:ext cx="2771288" cy="922777"/>
          </a:xfrm>
          <a:custGeom>
            <a:avLst/>
            <a:gdLst/>
            <a:ahLst/>
            <a:cxnLst/>
            <a:rect l="l" t="t" r="r" b="b"/>
            <a:pathLst>
              <a:path w="2465738" h="263385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21210"/>
                </a:lnTo>
                <a:cubicBezTo>
                  <a:pt x="2465738" y="232396"/>
                  <a:pt x="2461295" y="243123"/>
                  <a:pt x="2453386" y="251032"/>
                </a:cubicBezTo>
                <a:cubicBezTo>
                  <a:pt x="2445477" y="258941"/>
                  <a:pt x="2434749" y="263385"/>
                  <a:pt x="2423564" y="263385"/>
                </a:cubicBezTo>
                <a:lnTo>
                  <a:pt x="42174" y="263385"/>
                </a:lnTo>
                <a:cubicBezTo>
                  <a:pt x="18882" y="263385"/>
                  <a:pt x="0" y="244503"/>
                  <a:pt x="0" y="221210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rgbClr val="FFBC3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0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QUIZ</a:t>
            </a:r>
          </a:p>
        </p:txBody>
      </p:sp>
      <p:sp>
        <p:nvSpPr>
          <p:cNvPr id="15" name="Freeform 15">
            <a:hlinkClick r:id="rId7" action="ppaction://hlinksldjump">
              <a:snd r:embed="rId5" name="click.wav"/>
            </a:hlinkClick>
          </p:cNvPr>
          <p:cNvSpPr/>
          <p:nvPr/>
        </p:nvSpPr>
        <p:spPr>
          <a:xfrm>
            <a:off x="1316739" y="2554899"/>
            <a:ext cx="2771287" cy="913935"/>
          </a:xfrm>
          <a:custGeom>
            <a:avLst/>
            <a:gdLst/>
            <a:ahLst/>
            <a:cxnLst/>
            <a:rect l="l" t="t" r="r" b="b"/>
            <a:pathLst>
              <a:path w="2465738" h="263385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21210"/>
                </a:lnTo>
                <a:cubicBezTo>
                  <a:pt x="2465738" y="232396"/>
                  <a:pt x="2461295" y="243123"/>
                  <a:pt x="2453386" y="251032"/>
                </a:cubicBezTo>
                <a:cubicBezTo>
                  <a:pt x="2445477" y="258941"/>
                  <a:pt x="2434749" y="263385"/>
                  <a:pt x="2423564" y="263385"/>
                </a:cubicBezTo>
                <a:lnTo>
                  <a:pt x="42174" y="263385"/>
                </a:lnTo>
                <a:cubicBezTo>
                  <a:pt x="18882" y="263385"/>
                  <a:pt x="0" y="244503"/>
                  <a:pt x="0" y="221210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0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ABOUT</a:t>
            </a:r>
          </a:p>
        </p:txBody>
      </p:sp>
      <p:sp>
        <p:nvSpPr>
          <p:cNvPr id="6" name="Freeform 6">
            <a:hlinkClick r:id="rId8" action="ppaction://hlinksldjump">
              <a:snd r:embed="rId5" name="click.wav"/>
            </a:hlinkClick>
          </p:cNvPr>
          <p:cNvSpPr/>
          <p:nvPr/>
        </p:nvSpPr>
        <p:spPr>
          <a:xfrm>
            <a:off x="1316738" y="1300696"/>
            <a:ext cx="2771287" cy="971267"/>
          </a:xfrm>
          <a:custGeom>
            <a:avLst/>
            <a:gdLst/>
            <a:ahLst/>
            <a:cxnLst/>
            <a:rect l="l" t="t" r="r" b="b"/>
            <a:pathLst>
              <a:path w="2465738" h="309171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66997"/>
                </a:lnTo>
                <a:cubicBezTo>
                  <a:pt x="2465738" y="290289"/>
                  <a:pt x="2446856" y="309171"/>
                  <a:pt x="2423564" y="309171"/>
                </a:cubicBezTo>
                <a:lnTo>
                  <a:pt x="42174" y="309171"/>
                </a:lnTo>
                <a:cubicBezTo>
                  <a:pt x="30989" y="309171"/>
                  <a:pt x="20262" y="304728"/>
                  <a:pt x="12353" y="296818"/>
                </a:cubicBezTo>
                <a:cubicBezTo>
                  <a:pt x="4443" y="288909"/>
                  <a:pt x="0" y="278182"/>
                  <a:pt x="0" y="266997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7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PETUNJUK</a:t>
            </a:r>
          </a:p>
        </p:txBody>
      </p:sp>
      <p:pic>
        <p:nvPicPr>
          <p:cNvPr id="34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366759" y="-972586"/>
            <a:ext cx="4045725" cy="1945172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7259188" y="120184"/>
            <a:ext cx="1693414" cy="430599"/>
            <a:chOff x="0" y="0"/>
            <a:chExt cx="818648" cy="214657"/>
          </a:xfrm>
        </p:grpSpPr>
        <p:sp>
          <p:nvSpPr>
            <p:cNvPr id="18" name="Freeform 18">
              <a:hlinkClick r:id="rId11" action="ppaction://hlinksldjump">
                <a:snd r:embed="rId5" name="click.wav"/>
              </a:hlinkClick>
            </p:cNvPr>
            <p:cNvSpPr/>
            <p:nvPr/>
          </p:nvSpPr>
          <p:spPr>
            <a:xfrm>
              <a:off x="0" y="0"/>
              <a:ext cx="818648" cy="214657"/>
            </a:xfrm>
            <a:custGeom>
              <a:avLst/>
              <a:gdLst/>
              <a:ahLst/>
              <a:cxnLst/>
              <a:rect l="l" t="t" r="r" b="b"/>
              <a:pathLst>
                <a:path w="818648" h="214657">
                  <a:moveTo>
                    <a:pt x="107328" y="0"/>
                  </a:moveTo>
                  <a:lnTo>
                    <a:pt x="711320" y="0"/>
                  </a:lnTo>
                  <a:cubicBezTo>
                    <a:pt x="770596" y="0"/>
                    <a:pt x="818648" y="48053"/>
                    <a:pt x="818648" y="107328"/>
                  </a:cubicBezTo>
                  <a:lnTo>
                    <a:pt x="818648" y="107328"/>
                  </a:lnTo>
                  <a:cubicBezTo>
                    <a:pt x="818648" y="166604"/>
                    <a:pt x="770596" y="214657"/>
                    <a:pt x="711320" y="214657"/>
                  </a:cubicBezTo>
                  <a:lnTo>
                    <a:pt x="107328" y="214657"/>
                  </a:lnTo>
                  <a:cubicBezTo>
                    <a:pt x="48053" y="214657"/>
                    <a:pt x="0" y="166604"/>
                    <a:pt x="0" y="107328"/>
                  </a:cubicBezTo>
                  <a:lnTo>
                    <a:pt x="0" y="107328"/>
                  </a:lnTo>
                  <a:cubicBezTo>
                    <a:pt x="0" y="48053"/>
                    <a:pt x="48053" y="0"/>
                    <a:pt x="107328" y="0"/>
                  </a:cubicBezTo>
                  <a:close/>
                </a:path>
              </a:pathLst>
            </a:custGeom>
            <a:solidFill>
              <a:srgbClr val="C9482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lvl="0" algn="ctr">
                <a:lnSpc>
                  <a:spcPts val="2170"/>
                </a:lnSpc>
              </a:pPr>
              <a:r>
                <a:rPr lang="en-US" sz="1500" dirty="0">
                  <a:solidFill>
                    <a:srgbClr val="F1EFE4"/>
                  </a:solidFill>
                  <a:latin typeface="Libre Franklin Black"/>
                </a:rPr>
                <a:t>KELUAR</a:t>
              </a:r>
            </a:p>
          </p:txBody>
        </p:sp>
        <p:sp>
          <p:nvSpPr>
            <p:cNvPr id="19" name="TextBox 19">
              <a:hlinkClick r:id="rId12" action="ppaction://hlinksldjump">
                <a:snd r:embed="rId5" name="click.wav"/>
              </a:hlinkClick>
            </p:cNvPr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0"/>
                </a:lnSpc>
              </a:pPr>
              <a:endParaRPr lang="en-US" sz="1500" dirty="0">
                <a:solidFill>
                  <a:srgbClr val="F1EFE4"/>
                </a:solidFill>
                <a:latin typeface="Libre Franklin Black"/>
              </a:endParaRPr>
            </a:p>
          </p:txBody>
        </p:sp>
      </p:grpSp>
      <p:pic>
        <p:nvPicPr>
          <p:cNvPr id="33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-2073212" y="3605338"/>
            <a:ext cx="7225268" cy="235147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947919" y="3667192"/>
            <a:ext cx="2633481" cy="1508649"/>
          </a:xfrm>
          <a:prstGeom prst="rect">
            <a:avLst/>
          </a:prstGeom>
        </p:spPr>
      </p:pic>
      <p:sp>
        <p:nvSpPr>
          <p:cNvPr id="21" name="Freeform 15">
            <a:hlinkClick r:id="rId14" action="ppaction://hlinksldjump">
              <a:snd r:embed="rId5" name="click.wav"/>
            </a:hlinkClick>
          </p:cNvPr>
          <p:cNvSpPr/>
          <p:nvPr/>
        </p:nvSpPr>
        <p:spPr>
          <a:xfrm>
            <a:off x="5334610" y="1300695"/>
            <a:ext cx="2771287" cy="971267"/>
          </a:xfrm>
          <a:custGeom>
            <a:avLst/>
            <a:gdLst/>
            <a:ahLst/>
            <a:cxnLst/>
            <a:rect l="l" t="t" r="r" b="b"/>
            <a:pathLst>
              <a:path w="2465738" h="263385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21210"/>
                </a:lnTo>
                <a:cubicBezTo>
                  <a:pt x="2465738" y="232396"/>
                  <a:pt x="2461295" y="243123"/>
                  <a:pt x="2453386" y="251032"/>
                </a:cubicBezTo>
                <a:cubicBezTo>
                  <a:pt x="2445477" y="258941"/>
                  <a:pt x="2434749" y="263385"/>
                  <a:pt x="2423564" y="263385"/>
                </a:cubicBezTo>
                <a:lnTo>
                  <a:pt x="42174" y="263385"/>
                </a:lnTo>
                <a:cubicBezTo>
                  <a:pt x="18882" y="263385"/>
                  <a:pt x="0" y="244503"/>
                  <a:pt x="0" y="221210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0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TUJUAN </a:t>
            </a:r>
          </a:p>
        </p:txBody>
      </p:sp>
      <p:pic>
        <p:nvPicPr>
          <p:cNvPr id="22" name="Picture 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2094002" y="550783"/>
            <a:ext cx="355378" cy="355378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113453" y="972586"/>
            <a:ext cx="728411" cy="843424"/>
          </a:xfrm>
          <a:prstGeom prst="rect">
            <a:avLst/>
          </a:prstGeom>
        </p:spPr>
      </p:pic>
      <p:pic>
        <p:nvPicPr>
          <p:cNvPr id="29" name="Picture 1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5143196" y="2363539"/>
            <a:ext cx="687796" cy="706610"/>
          </a:xfrm>
          <a:prstGeom prst="rect">
            <a:avLst/>
          </a:prstGeom>
        </p:spPr>
      </p:pic>
      <p:pic>
        <p:nvPicPr>
          <p:cNvPr id="30" name="Picture 1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4797773" y="3867150"/>
            <a:ext cx="1454658" cy="384340"/>
          </a:xfrm>
          <a:prstGeom prst="rect">
            <a:avLst/>
          </a:prstGeom>
        </p:spPr>
      </p:pic>
      <p:pic>
        <p:nvPicPr>
          <p:cNvPr id="31" name="Picture 16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4912102" y="1094341"/>
            <a:ext cx="1226000" cy="584139"/>
          </a:xfrm>
          <a:prstGeom prst="rect">
            <a:avLst/>
          </a:prstGeom>
        </p:spPr>
      </p:pic>
      <p:pic>
        <p:nvPicPr>
          <p:cNvPr id="35" name="Picture 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911753" y="2265053"/>
            <a:ext cx="1221056" cy="9035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0"/>
            <a:ext cx="1189097" cy="6742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138784" y="121475"/>
            <a:ext cx="455764" cy="464459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8" y="115240"/>
            <a:ext cx="476930" cy="47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 ini berisi gambar: Hygeia. Health Goddess Nouveau by phoenixnightmare on DeviantArt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8161"/>
            <a:ext cx="3200400" cy="432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766605" y="-1238250"/>
            <a:ext cx="5683126" cy="3265215"/>
          </a:xfrm>
          <a:prstGeom prst="rect">
            <a:avLst/>
          </a:prstGeom>
        </p:spPr>
      </p:pic>
      <p:sp>
        <p:nvSpPr>
          <p:cNvPr id="3" name="TextBox 12"/>
          <p:cNvSpPr txBox="1"/>
          <p:nvPr/>
        </p:nvSpPr>
        <p:spPr>
          <a:xfrm>
            <a:off x="4679161" y="1471531"/>
            <a:ext cx="3581400" cy="21544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LILITH</a:t>
            </a:r>
            <a:r>
              <a:rPr lang="en-US" sz="40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  </a:t>
            </a:r>
          </a:p>
          <a:p>
            <a:pPr algn="ctr">
              <a:lnSpc>
                <a:spcPts val="2380"/>
              </a:lnSpc>
            </a:pPr>
            <a:r>
              <a:rPr lang="en-US" sz="40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32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Iblis</a:t>
            </a: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betina</a:t>
            </a: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berasal</a:t>
            </a: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dari</a:t>
            </a: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Babilonia</a:t>
            </a: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yang </a:t>
            </a:r>
            <a:r>
              <a:rPr lang="en-US" sz="32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suka</a:t>
            </a: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mencuri</a:t>
            </a: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anak-anak</a:t>
            </a: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32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manusia</a:t>
            </a:r>
            <a:r>
              <a:rPr lang="en-US" sz="32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829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20"/>
          <a:stretch/>
        </p:blipFill>
        <p:spPr bwMode="auto">
          <a:xfrm>
            <a:off x="533400" y="394970"/>
            <a:ext cx="3124200" cy="43865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10800000">
            <a:off x="2438400" y="-117400"/>
            <a:ext cx="8380262" cy="1644058"/>
          </a:xfrm>
          <a:prstGeom prst="rect">
            <a:avLst/>
          </a:prstGeom>
        </p:spPr>
      </p:pic>
      <p:sp>
        <p:nvSpPr>
          <p:cNvPr id="3" name="TextBox 14"/>
          <p:cNvSpPr txBox="1"/>
          <p:nvPr/>
        </p:nvSpPr>
        <p:spPr>
          <a:xfrm>
            <a:off x="4343399" y="1047750"/>
            <a:ext cx="3879949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MEDUSA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Satu-satunya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Gorgon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tidak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abadi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Berwujud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seorang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wanita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cantik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ular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sebagai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rambutnya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Siapapun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menatap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langsung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pada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matanya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berubah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menjadi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batu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ts val="2380"/>
              </a:lnSpc>
            </a:pPr>
            <a:endParaRPr lang="en-US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3331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ttps://i.pinimg.com/564x/2f/5a/84/2f5a8491240ddda0d301cfecfae3f90b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8150"/>
            <a:ext cx="2971800" cy="426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714931" y="-1404471"/>
            <a:ext cx="7616714" cy="2909421"/>
          </a:xfrm>
          <a:prstGeom prst="rect">
            <a:avLst/>
          </a:prstGeom>
        </p:spPr>
      </p:pic>
      <p:sp>
        <p:nvSpPr>
          <p:cNvPr id="3" name="TextBox 10"/>
          <p:cNvSpPr txBox="1"/>
          <p:nvPr/>
        </p:nvSpPr>
        <p:spPr>
          <a:xfrm>
            <a:off x="3657600" y="623578"/>
            <a:ext cx="5024336" cy="4001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MINOTAUR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Banteng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setengah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manusia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suka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memakan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manusia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Pada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awalnya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banteng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seharusnya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korbankan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kepada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Dewa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Poseidon,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malah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sembunyikan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sehingga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Dewa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murka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Poseidon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menjatuhkan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kutukan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kepada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istri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Minos,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Pasifae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membuatnya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jatuh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cinta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kepada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banteng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tersebut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Dari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hasil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hubungan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itu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lahirlah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Minotauros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  <a:p>
            <a:pPr algn="just">
              <a:lnSpc>
                <a:spcPts val="2380"/>
              </a:lnSpc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4356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>
            <a:off x="225470" y="-95251"/>
            <a:ext cx="8689925" cy="1523999"/>
          </a:xfrm>
          <a:prstGeom prst="rect">
            <a:avLst/>
          </a:prstGeom>
        </p:spPr>
      </p:pic>
      <p:pic>
        <p:nvPicPr>
          <p:cNvPr id="2" name="Picture 1" descr="https://tse4.mm.bing.net/th?id=OIP.AB2GBY9_Pm6IYoXuFmPnqwHaHa&amp;pid=Api&amp;P=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88" y="514350"/>
            <a:ext cx="3574312" cy="396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1"/>
          <p:cNvSpPr txBox="1"/>
          <p:nvPr/>
        </p:nvSpPr>
        <p:spPr>
          <a:xfrm>
            <a:off x="4379218" y="623787"/>
            <a:ext cx="4536181" cy="3975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NIMFA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Mereka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diidentikkan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peri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atau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bidadari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tinggal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alam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bebas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Berbeda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dengan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dewa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biasanya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digambarkan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sebagai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gadis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cantik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senang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bernyanyi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menari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Mereka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dipercaya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tinggal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di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hutan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sungai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mata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air,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lembah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pepohonan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gua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Mereka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tidak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menua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tidak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dapat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terkena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penyakit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</a:p>
          <a:p>
            <a:pPr algn="just">
              <a:lnSpc>
                <a:spcPts val="2161"/>
              </a:lnSpc>
            </a:pPr>
            <a:endParaRPr lang="en-US" sz="16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5">
            <a:hlinkClick r:id="" action="ppaction://hlinkshowjump?jump=next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92205" y="4324351"/>
            <a:ext cx="600644" cy="600644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previous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00000">
            <a:off x="7099002" y="4340952"/>
            <a:ext cx="600644" cy="600644"/>
          </a:xfrm>
          <a:prstGeom prst="rect">
            <a:avLst/>
          </a:prstGeom>
        </p:spPr>
      </p:pic>
      <p:sp>
        <p:nvSpPr>
          <p:cNvPr id="8" name="Oval 7">
            <a:hlinkClick r:id="rId10" action="ppaction://hlinksldjump">
              <a:snd r:embed="rId7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3080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6428194">
            <a:off x="3299393" y="743583"/>
            <a:ext cx="5690309" cy="6002106"/>
          </a:xfrm>
          <a:prstGeom prst="rect">
            <a:avLst/>
          </a:prstGeom>
        </p:spPr>
      </p:pic>
      <p:pic>
        <p:nvPicPr>
          <p:cNvPr id="2" name="Picture 1" descr="https://tse3.mm.bing.net/th?id=OIP.19ekt5ZfPezVdg-KrjFZ_gHaFj&amp;pid=Api&amp;P=0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87606"/>
            <a:ext cx="4495800" cy="278634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4"/>
          <p:cNvSpPr txBox="1"/>
          <p:nvPr/>
        </p:nvSpPr>
        <p:spPr>
          <a:xfrm>
            <a:off x="995458" y="3393567"/>
            <a:ext cx="6772084" cy="15388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OFIOTAUR</a:t>
            </a:r>
          </a:p>
          <a:p>
            <a:pPr algn="ctr">
              <a:lnSpc>
                <a:spcPts val="2380"/>
              </a:lnSpc>
            </a:pP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setengah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banteng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setengah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ular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Jika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seseorang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membunuh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ini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membakar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isi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perutnya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orang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tersebut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mampu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mengalahkan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para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dewa</a:t>
            </a:r>
            <a:r>
              <a:rPr lang="en-US" sz="24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Oval 7">
            <a:hlinkClick r:id="rId6" action="ppaction://hlinksldjump">
              <a:snd r:embed="rId7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6645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1418">
            <a:off x="4608450" y="-1335705"/>
            <a:ext cx="5581747" cy="3030190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38150"/>
            <a:ext cx="3962400" cy="4343400"/>
          </a:xfrm>
          <a:prstGeom prst="rect">
            <a:avLst/>
          </a:prstGeom>
        </p:spPr>
      </p:pic>
      <p:sp>
        <p:nvSpPr>
          <p:cNvPr id="3" name="TextBox 12"/>
          <p:cNvSpPr txBox="1"/>
          <p:nvPr/>
        </p:nvSpPr>
        <p:spPr>
          <a:xfrm>
            <a:off x="4876800" y="763190"/>
            <a:ext cx="3458415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PEGASUS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Seekor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kuda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jantan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bersayap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merupakan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putra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Poseidon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Medusa. Di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manapun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pegasus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menghentakan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kakinya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bumi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munculah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sumber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mata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air. </a:t>
            </a: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26805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67000" y="-1238249"/>
            <a:ext cx="8150114" cy="3152818"/>
          </a:xfrm>
          <a:prstGeom prst="rect">
            <a:avLst/>
          </a:prstGeom>
        </p:spPr>
      </p:pic>
      <p:pic>
        <p:nvPicPr>
          <p:cNvPr id="2" name="Picture 1" descr="https://i.pinimg.com/564x/21/a4/11/21a411d02ba34843e231d028f62d6f51.jpg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8150"/>
            <a:ext cx="3352800" cy="41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3"/>
          <p:cNvSpPr txBox="1"/>
          <p:nvPr/>
        </p:nvSpPr>
        <p:spPr>
          <a:xfrm>
            <a:off x="4197774" y="1200150"/>
            <a:ext cx="4407962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PHOENIX / FONIKS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Burung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foniks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dikatakan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dapat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hidup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selama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500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atau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1461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tahun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Setelah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hidup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selama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itu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burung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foniks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membakar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dirinya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sendiri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Setelah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itu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abunya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munculah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burung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foniks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muda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958598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7" b="5093"/>
          <a:stretch/>
        </p:blipFill>
        <p:spPr bwMode="auto">
          <a:xfrm>
            <a:off x="533400" y="438150"/>
            <a:ext cx="3048000" cy="41910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1281868">
            <a:off x="4166667" y="-1515097"/>
            <a:ext cx="5581747" cy="3030190"/>
          </a:xfrm>
          <a:prstGeom prst="rect">
            <a:avLst/>
          </a:prstGeom>
        </p:spPr>
      </p:pic>
      <p:sp>
        <p:nvSpPr>
          <p:cNvPr id="3" name="TextBox 13"/>
          <p:cNvSpPr txBox="1"/>
          <p:nvPr/>
        </p:nvSpPr>
        <p:spPr>
          <a:xfrm>
            <a:off x="4282034" y="938809"/>
            <a:ext cx="419100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PUTRI DUYUNG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Manusia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setengah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Putri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duyung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kerap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dikaitkan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peristiwa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berbahaya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seperti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banjir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badai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kapal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karam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penenggelaman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Putri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duyung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digambarkan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sifat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baik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pemurah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2652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81289"/>
            <a:ext cx="3276600" cy="4324504"/>
          </a:xfrm>
          <a:prstGeom prst="rect">
            <a:avLst/>
          </a:prstGeom>
        </p:spPr>
      </p:pic>
      <p:pic>
        <p:nvPicPr>
          <p:cNvPr id="7" name="Picture 10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688802">
            <a:off x="5325739" y="-1180151"/>
            <a:ext cx="3874562" cy="2874676"/>
          </a:xfrm>
          <a:prstGeom prst="rect">
            <a:avLst/>
          </a:prstGeom>
        </p:spPr>
      </p:pic>
      <p:sp>
        <p:nvSpPr>
          <p:cNvPr id="3" name="TextBox 12"/>
          <p:cNvSpPr txBox="1"/>
          <p:nvPr/>
        </p:nvSpPr>
        <p:spPr>
          <a:xfrm>
            <a:off x="4456677" y="819150"/>
            <a:ext cx="4002180" cy="33855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SATYR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Manusia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setengah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kambing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Mereka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juga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senang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bermain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seruling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castanet, bagpipe,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atau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simbal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tergila-gila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untuk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menari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bersama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para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nimfa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Perilakunya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jelek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tidak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senonoh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Oval 7">
            <a:hlinkClick r:id="rId6" action="ppaction://hlinksldjump">
              <a:snd r:embed="rId7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586480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04"/>
          <a:stretch/>
        </p:blipFill>
        <p:spPr bwMode="auto">
          <a:xfrm>
            <a:off x="609600" y="438150"/>
            <a:ext cx="3048000" cy="4267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21281868">
            <a:off x="4166667" y="-1361602"/>
            <a:ext cx="5581747" cy="3030190"/>
          </a:xfrm>
          <a:prstGeom prst="rect">
            <a:avLst/>
          </a:prstGeom>
        </p:spPr>
      </p:pic>
      <p:sp>
        <p:nvSpPr>
          <p:cNvPr id="3" name="TextBox 14"/>
          <p:cNvSpPr txBox="1"/>
          <p:nvPr/>
        </p:nvSpPr>
        <p:spPr>
          <a:xfrm>
            <a:off x="4191001" y="1032867"/>
            <a:ext cx="411480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SIREN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Mereka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menyanyikan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lagu-lagu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memikat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hati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membuat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para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pelayar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mendengarnya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menjadi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terbuai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sehingga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kapal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mereka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menabrak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karang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tenggelam</a:t>
            </a:r>
            <a:r>
              <a:rPr lang="en-US" sz="20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8" name="Oval 7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9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0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99844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357455" y="2520323"/>
            <a:ext cx="6651620" cy="3821658"/>
          </a:xfrm>
          <a:prstGeom prst="rect">
            <a:avLst/>
          </a:prstGeom>
        </p:spPr>
      </p:pic>
      <p:graphicFrame>
        <p:nvGraphicFramePr>
          <p:cNvPr id="23" name="Table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741228"/>
              </p:ext>
            </p:extLst>
          </p:nvPr>
        </p:nvGraphicFramePr>
        <p:xfrm>
          <a:off x="867832" y="1450888"/>
          <a:ext cx="7514168" cy="317826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79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4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33414">
                <a:tc>
                  <a:txBody>
                    <a:bodyPr/>
                    <a:lstStyle/>
                    <a:p>
                      <a:endParaRPr lang="en-US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err="1"/>
                        <a:t>Tombol</a:t>
                      </a:r>
                      <a:r>
                        <a:rPr lang="en-US" sz="1800" b="0" dirty="0"/>
                        <a:t> </a:t>
                      </a:r>
                      <a:r>
                        <a:rPr lang="en-US" sz="1800" b="0" dirty="0" err="1"/>
                        <a:t>kembali</a:t>
                      </a:r>
                      <a:r>
                        <a:rPr lang="en-US" sz="1800" b="0" dirty="0"/>
                        <a:t> </a:t>
                      </a:r>
                      <a:r>
                        <a:rPr lang="en-US" sz="1800" b="0" dirty="0" err="1"/>
                        <a:t>ke</a:t>
                      </a:r>
                      <a:r>
                        <a:rPr lang="en-US" sz="1800" b="0" dirty="0"/>
                        <a:t> menu </a:t>
                      </a:r>
                      <a:r>
                        <a:rPr lang="en-US" sz="1800" b="0" dirty="0" err="1"/>
                        <a:t>utama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14">
                <a:tc>
                  <a:txBody>
                    <a:bodyPr/>
                    <a:lstStyle/>
                    <a:p>
                      <a:endParaRPr lang="en-US" sz="1800" b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Tombol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menuju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halaman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selanjutnya</a:t>
                      </a:r>
                      <a:r>
                        <a:rPr lang="en-US" sz="1800" dirty="0"/>
                        <a:t> 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14">
                <a:tc>
                  <a:txBody>
                    <a:bodyPr/>
                    <a:lstStyle/>
                    <a:p>
                      <a:endParaRPr lang="en-US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Tombol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menuju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halaman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sebelumnya</a:t>
                      </a:r>
                      <a:r>
                        <a:rPr lang="en-US" sz="1800" dirty="0"/>
                        <a:t> 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1190">
                <a:tc>
                  <a:txBody>
                    <a:bodyPr/>
                    <a:lstStyle/>
                    <a:p>
                      <a:endParaRPr lang="en-US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Tombol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keluar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halaman</a:t>
                      </a:r>
                      <a:r>
                        <a:rPr lang="en-US" sz="1800" dirty="0"/>
                        <a:t> 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14">
                <a:tc>
                  <a:txBody>
                    <a:bodyPr/>
                    <a:lstStyle/>
                    <a:p>
                      <a:endParaRPr lang="en-US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Tombol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keluar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aplikasi</a:t>
                      </a:r>
                      <a:r>
                        <a:rPr lang="en-US" sz="1800" dirty="0"/>
                        <a:t> 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14">
                <a:tc>
                  <a:txBody>
                    <a:bodyPr/>
                    <a:lstStyle/>
                    <a:p>
                      <a:endParaRPr lang="en-US" sz="1800" b="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err="1"/>
                        <a:t>Tombol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keluar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halaman</a:t>
                      </a:r>
                      <a:r>
                        <a:rPr lang="en-US" sz="1800" dirty="0"/>
                        <a:t> </a:t>
                      </a:r>
                      <a:endParaRPr lang="en-US" sz="1800" b="0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" name="Picture 3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8600" y="178181"/>
            <a:ext cx="639232" cy="63923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50720" y="-913006"/>
            <a:ext cx="4114371" cy="236389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92202" y="1536907"/>
            <a:ext cx="360596" cy="360596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907618" y="2829912"/>
            <a:ext cx="1603460" cy="1880832"/>
            <a:chOff x="-128868" y="-307372"/>
            <a:chExt cx="812800" cy="879475"/>
          </a:xfrm>
        </p:grpSpPr>
        <p:sp>
          <p:nvSpPr>
            <p:cNvPr id="7" name="Freeform 7"/>
            <p:cNvSpPr/>
            <p:nvPr/>
          </p:nvSpPr>
          <p:spPr>
            <a:xfrm>
              <a:off x="0" y="59140"/>
              <a:ext cx="555064" cy="164306"/>
            </a:xfrm>
            <a:custGeom>
              <a:avLst/>
              <a:gdLst/>
              <a:ahLst/>
              <a:cxnLst/>
              <a:rect l="l" t="t" r="r" b="b"/>
              <a:pathLst>
                <a:path w="555064" h="164306">
                  <a:moveTo>
                    <a:pt x="82153" y="0"/>
                  </a:moveTo>
                  <a:lnTo>
                    <a:pt x="472911" y="0"/>
                  </a:lnTo>
                  <a:cubicBezTo>
                    <a:pt x="494699" y="0"/>
                    <a:pt x="515595" y="8655"/>
                    <a:pt x="531002" y="24062"/>
                  </a:cubicBezTo>
                  <a:cubicBezTo>
                    <a:pt x="546408" y="39469"/>
                    <a:pt x="555064" y="60365"/>
                    <a:pt x="555064" y="82153"/>
                  </a:cubicBezTo>
                  <a:lnTo>
                    <a:pt x="555064" y="82153"/>
                  </a:lnTo>
                  <a:cubicBezTo>
                    <a:pt x="555064" y="127525"/>
                    <a:pt x="518283" y="164306"/>
                    <a:pt x="472911" y="164306"/>
                  </a:cubicBezTo>
                  <a:lnTo>
                    <a:pt x="82153" y="164306"/>
                  </a:lnTo>
                  <a:cubicBezTo>
                    <a:pt x="60365" y="164306"/>
                    <a:pt x="39469" y="155651"/>
                    <a:pt x="24062" y="140244"/>
                  </a:cubicBezTo>
                  <a:cubicBezTo>
                    <a:pt x="8655" y="124837"/>
                    <a:pt x="0" y="103941"/>
                    <a:pt x="0" y="82153"/>
                  </a:cubicBezTo>
                  <a:lnTo>
                    <a:pt x="0" y="82153"/>
                  </a:lnTo>
                  <a:cubicBezTo>
                    <a:pt x="0" y="60365"/>
                    <a:pt x="8655" y="39469"/>
                    <a:pt x="24062" y="24062"/>
                  </a:cubicBezTo>
                  <a:cubicBezTo>
                    <a:pt x="39469" y="8655"/>
                    <a:pt x="60365" y="0"/>
                    <a:pt x="82153" y="0"/>
                  </a:cubicBezTo>
                  <a:close/>
                </a:path>
              </a:pathLst>
            </a:custGeom>
            <a:solidFill>
              <a:srgbClr val="C94827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128868" y="-307372"/>
              <a:ext cx="812800" cy="879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0"/>
                </a:lnSpc>
              </a:pPr>
              <a:r>
                <a:rPr lang="en-US" sz="1200" dirty="0">
                  <a:solidFill>
                    <a:srgbClr val="F1EFE4"/>
                  </a:solidFill>
                  <a:latin typeface="Libre Franklin Black"/>
                </a:rPr>
                <a:t>KELUAR</a:t>
              </a: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20578295">
            <a:off x="7005699" y="496133"/>
            <a:ext cx="1587923" cy="2807656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743200" y="590550"/>
            <a:ext cx="3503964" cy="6463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4800" spc="19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PETUNJUK</a:t>
            </a:r>
          </a:p>
        </p:txBody>
      </p:sp>
      <p:grpSp>
        <p:nvGrpSpPr>
          <p:cNvPr id="16" name="Group 3"/>
          <p:cNvGrpSpPr/>
          <p:nvPr/>
        </p:nvGrpSpPr>
        <p:grpSpPr>
          <a:xfrm>
            <a:off x="1083000" y="2871616"/>
            <a:ext cx="1380072" cy="1206275"/>
            <a:chOff x="0" y="-76200"/>
            <a:chExt cx="812800" cy="889000"/>
          </a:xfrm>
        </p:grpSpPr>
        <p:sp>
          <p:nvSpPr>
            <p:cNvPr id="17" name="Freeform 4"/>
            <p:cNvSpPr/>
            <p:nvPr/>
          </p:nvSpPr>
          <p:spPr>
            <a:xfrm>
              <a:off x="66764" y="95493"/>
              <a:ext cx="604254" cy="256284"/>
            </a:xfrm>
            <a:custGeom>
              <a:avLst/>
              <a:gdLst/>
              <a:ahLst/>
              <a:cxnLst/>
              <a:rect l="l" t="t" r="r" b="b"/>
              <a:pathLst>
                <a:path w="680855" h="277639">
                  <a:moveTo>
                    <a:pt x="138819" y="0"/>
                  </a:moveTo>
                  <a:lnTo>
                    <a:pt x="542035" y="0"/>
                  </a:lnTo>
                  <a:cubicBezTo>
                    <a:pt x="618703" y="0"/>
                    <a:pt x="680855" y="62152"/>
                    <a:pt x="680855" y="138819"/>
                  </a:cubicBezTo>
                  <a:lnTo>
                    <a:pt x="680855" y="138819"/>
                  </a:lnTo>
                  <a:cubicBezTo>
                    <a:pt x="680855" y="215487"/>
                    <a:pt x="618703" y="277639"/>
                    <a:pt x="542035" y="277639"/>
                  </a:cubicBezTo>
                  <a:lnTo>
                    <a:pt x="138819" y="277639"/>
                  </a:lnTo>
                  <a:cubicBezTo>
                    <a:pt x="62152" y="277639"/>
                    <a:pt x="0" y="215487"/>
                    <a:pt x="0" y="138819"/>
                  </a:cubicBezTo>
                  <a:lnTo>
                    <a:pt x="0" y="138819"/>
                  </a:lnTo>
                  <a:cubicBezTo>
                    <a:pt x="0" y="62152"/>
                    <a:pt x="62152" y="0"/>
                    <a:pt x="138819" y="0"/>
                  </a:cubicBezTo>
                  <a:close/>
                </a:path>
              </a:pathLst>
            </a:custGeom>
            <a:solidFill>
              <a:srgbClr val="C94827"/>
            </a:solidFill>
          </p:spPr>
          <p:txBody>
            <a:bodyPr anchor="b"/>
            <a:lstStyle/>
            <a:p>
              <a:pPr lvl="0" algn="ctr">
                <a:lnSpc>
                  <a:spcPct val="150000"/>
                </a:lnSpc>
              </a:pPr>
              <a:r>
                <a:rPr lang="en-US" sz="1600" dirty="0" err="1">
                  <a:solidFill>
                    <a:srgbClr val="FDFAF0"/>
                  </a:solidFill>
                  <a:latin typeface="Libre Franklin Black"/>
                </a:rPr>
                <a:t>selesai</a:t>
              </a:r>
              <a:endParaRPr lang="en-US" sz="1600" dirty="0">
                <a:solidFill>
                  <a:srgbClr val="FDFAF0"/>
                </a:solidFill>
                <a:latin typeface="Libre Franklin Black"/>
              </a:endParaRPr>
            </a:p>
          </p:txBody>
        </p:sp>
        <p:sp>
          <p:nvSpPr>
            <p:cNvPr id="18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0"/>
                </a:lnSpc>
              </a:pPr>
              <a:endParaRPr lang="en-US" sz="1600" dirty="0">
                <a:solidFill>
                  <a:srgbClr val="FDFAF0"/>
                </a:solidFill>
                <a:latin typeface="Libre Franklin Black"/>
              </a:endParaRPr>
            </a:p>
          </p:txBody>
        </p:sp>
      </p:grpSp>
      <p:pic>
        <p:nvPicPr>
          <p:cNvPr id="21" name="Picture 5">
            <a:hlinkClick r:id="" action="ppaction://hlinkshowjump?jump=next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514003" y="2102946"/>
            <a:ext cx="349601" cy="349601"/>
          </a:xfrm>
          <a:prstGeom prst="rect">
            <a:avLst/>
          </a:prstGeom>
        </p:spPr>
      </p:pic>
      <p:pic>
        <p:nvPicPr>
          <p:cNvPr id="22" name="Picture 5">
            <a:hlinkClick r:id="" action="ppaction://hlinkshowjump?jump=previous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10800000">
            <a:off x="1513505" y="2643244"/>
            <a:ext cx="360596" cy="360596"/>
          </a:xfrm>
          <a:prstGeom prst="rect">
            <a:avLst/>
          </a:prstGeom>
        </p:spPr>
      </p:pic>
      <p:sp>
        <p:nvSpPr>
          <p:cNvPr id="19" name="Oval 18">
            <a:hlinkClick r:id="rId14" action="ppaction://hlinksldjump">
              <a:snd r:embed="rId7" name="click.wav"/>
            </a:hlinkClick>
          </p:cNvPr>
          <p:cNvSpPr/>
          <p:nvPr/>
        </p:nvSpPr>
        <p:spPr>
          <a:xfrm>
            <a:off x="1521803" y="4171950"/>
            <a:ext cx="375090" cy="396017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25" name="Picture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2727251" y="554530"/>
            <a:ext cx="509034" cy="58940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667000" y="-1238249"/>
            <a:ext cx="8150114" cy="3152818"/>
          </a:xfrm>
          <a:prstGeom prst="rect">
            <a:avLst/>
          </a:prstGeom>
        </p:spPr>
      </p:pic>
      <p:pic>
        <p:nvPicPr>
          <p:cNvPr id="2" name="Picture 1" descr="https://upload.wikimedia.org/wikipedia/commons/thumb/a/a8/Scylla_Louvre_CA1341.jpg/300px-Scylla_Louvre_CA1341.jp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61114"/>
            <a:ext cx="4267200" cy="409183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6"/>
          <p:cNvSpPr txBox="1"/>
          <p:nvPr/>
        </p:nvSpPr>
        <p:spPr>
          <a:xfrm>
            <a:off x="5121349" y="1123950"/>
            <a:ext cx="3621180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SKILLA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Wanita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memiliki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kepala-kepala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anjing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pinggangnya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Skilla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tinggal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suatu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tempat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dekat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Kharibdis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pusaran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air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raksasa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). </a:t>
            </a:r>
          </a:p>
        </p:txBody>
      </p:sp>
      <p:sp>
        <p:nvSpPr>
          <p:cNvPr id="9" name="Oval 8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10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1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339197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724400" y="-1479116"/>
            <a:ext cx="5683126" cy="3265215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668271"/>
            <a:ext cx="4267200" cy="3808480"/>
          </a:xfrm>
          <a:prstGeom prst="rect">
            <a:avLst/>
          </a:prstGeom>
        </p:spPr>
      </p:pic>
      <p:sp>
        <p:nvSpPr>
          <p:cNvPr id="3" name="TextBox 14"/>
          <p:cNvSpPr txBox="1"/>
          <p:nvPr/>
        </p:nvSpPr>
        <p:spPr>
          <a:xfrm>
            <a:off x="4943069" y="1033628"/>
            <a:ext cx="3849780" cy="30777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TALOS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Raksasa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tubuhnya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terbuat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perunggu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Talos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melindungi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Europa di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Kreta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gangguan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bajak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laut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mengelilingi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pulau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tersebut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tiga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kali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sehari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sekaligus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menjaganya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9" name="Oval 8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  <p:pic>
        <p:nvPicPr>
          <p:cNvPr id="10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11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73488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21281868">
            <a:off x="4471466" y="-1367831"/>
            <a:ext cx="5581747" cy="3030190"/>
          </a:xfrm>
          <a:prstGeom prst="rect">
            <a:avLst/>
          </a:prstGeom>
        </p:spPr>
      </p:pic>
      <p:pic>
        <p:nvPicPr>
          <p:cNvPr id="2" name="Picture 1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80364"/>
            <a:ext cx="2895600" cy="4324986"/>
          </a:xfrm>
          <a:prstGeom prst="rect">
            <a:avLst/>
          </a:prstGeom>
        </p:spPr>
      </p:pic>
      <p:sp>
        <p:nvSpPr>
          <p:cNvPr id="3" name="TextBox 15"/>
          <p:cNvSpPr txBox="1"/>
          <p:nvPr/>
        </p:nvSpPr>
        <p:spPr>
          <a:xfrm>
            <a:off x="3916326" y="1157862"/>
            <a:ext cx="4495800" cy="27699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UNICORN</a:t>
            </a:r>
          </a:p>
          <a:p>
            <a:pPr algn="ctr"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berwujud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kuda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dengan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sebuah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tanduk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di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dahi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Konon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unicorn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hanya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bisa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ditangkap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oleh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perawan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Hanya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saja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tidak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ada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bukti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ilmiah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keberadaan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unicorn</a:t>
            </a:r>
            <a:r>
              <a:rPr lang="en-US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4" name="Freeform 10">
            <a:hlinkClick r:id="rId7" action="ppaction://hlinksldjump">
              <a:snd r:embed="rId8" name="click.wav"/>
            </a:hlinkClick>
          </p:cNvPr>
          <p:cNvSpPr/>
          <p:nvPr/>
        </p:nvSpPr>
        <p:spPr>
          <a:xfrm>
            <a:off x="7618733" y="4320367"/>
            <a:ext cx="1292560" cy="527080"/>
          </a:xfrm>
          <a:custGeom>
            <a:avLst/>
            <a:gdLst/>
            <a:ahLst/>
            <a:cxnLst/>
            <a:rect l="l" t="t" r="r" b="b"/>
            <a:pathLst>
              <a:path w="680855" h="277639">
                <a:moveTo>
                  <a:pt x="138819" y="0"/>
                </a:moveTo>
                <a:lnTo>
                  <a:pt x="542035" y="0"/>
                </a:lnTo>
                <a:cubicBezTo>
                  <a:pt x="618703" y="0"/>
                  <a:pt x="680855" y="62152"/>
                  <a:pt x="680855" y="138819"/>
                </a:cubicBezTo>
                <a:lnTo>
                  <a:pt x="680855" y="138819"/>
                </a:lnTo>
                <a:cubicBezTo>
                  <a:pt x="680855" y="215487"/>
                  <a:pt x="618703" y="277639"/>
                  <a:pt x="542035" y="277639"/>
                </a:cubicBezTo>
                <a:lnTo>
                  <a:pt x="138819" y="277639"/>
                </a:lnTo>
                <a:cubicBezTo>
                  <a:pt x="62152" y="277639"/>
                  <a:pt x="0" y="215487"/>
                  <a:pt x="0" y="138819"/>
                </a:cubicBezTo>
                <a:lnTo>
                  <a:pt x="0" y="138819"/>
                </a:lnTo>
                <a:cubicBezTo>
                  <a:pt x="0" y="62152"/>
                  <a:pt x="62152" y="0"/>
                  <a:pt x="138819" y="0"/>
                </a:cubicBezTo>
                <a:close/>
              </a:path>
            </a:pathLst>
          </a:custGeom>
          <a:solidFill>
            <a:srgbClr val="C00000"/>
          </a:solidFill>
        </p:spPr>
        <p:txBody>
          <a:bodyPr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Selesai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 rot="10800000">
            <a:off x="6654607" y="4246804"/>
            <a:ext cx="600644" cy="6006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0404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65013" y="-115129"/>
            <a:ext cx="1057525" cy="12589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4413" y="4034780"/>
            <a:ext cx="1057525" cy="12589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07255" y="145018"/>
            <a:ext cx="4729490" cy="7386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en-US" sz="4800" b="1" spc="26" dirty="0">
                <a:solidFill>
                  <a:srgbClr val="C00000"/>
                </a:solidFill>
                <a:latin typeface="Mistral" pitchFamily="66" charset="0"/>
              </a:rPr>
              <a:t>VIDEO</a:t>
            </a:r>
          </a:p>
        </p:txBody>
      </p:sp>
      <p:pic>
        <p:nvPicPr>
          <p:cNvPr id="11" name="Picture 3">
            <a:hlinkClick r:id="rId7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64863" y="208632"/>
            <a:ext cx="611436" cy="611436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2400" y="1895144"/>
            <a:ext cx="3095507" cy="107498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938546" y="3867150"/>
            <a:ext cx="3095507" cy="1074985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4754227" y="98352"/>
            <a:ext cx="3510786" cy="1219200"/>
          </a:xfrm>
          <a:prstGeom prst="rect">
            <a:avLst/>
          </a:prstGeom>
        </p:spPr>
      </p:pic>
      <p:pic>
        <p:nvPicPr>
          <p:cNvPr id="2" name="XWO2mokH6oA694555000_pic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05" y="996315"/>
            <a:ext cx="6453786" cy="3440668"/>
          </a:xfrm>
          <a:prstGeom prst="rect">
            <a:avLst/>
          </a:prstGeom>
        </p:spPr>
      </p:pic>
      <p:pic>
        <p:nvPicPr>
          <p:cNvPr id="13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077200" y="4476750"/>
            <a:ext cx="505663" cy="50566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65013" y="-115129"/>
            <a:ext cx="1057525" cy="12589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4413" y="4034780"/>
            <a:ext cx="1057525" cy="12589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34565" y="-12975"/>
            <a:ext cx="472949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3"/>
              </a:lnSpc>
            </a:pPr>
            <a:r>
              <a:rPr lang="en-US" sz="4800" b="1" spc="26" dirty="0">
                <a:solidFill>
                  <a:srgbClr val="C00000"/>
                </a:solidFill>
                <a:latin typeface="Mistral" pitchFamily="66" charset="0"/>
              </a:rPr>
              <a:t>ANIMASI</a:t>
            </a:r>
          </a:p>
        </p:txBody>
      </p:sp>
      <p:pic>
        <p:nvPicPr>
          <p:cNvPr id="11" name="Picture 3">
            <a:hlinkClick r:id="rId7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64863" y="208632"/>
            <a:ext cx="611436" cy="611436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2400" y="1895144"/>
            <a:ext cx="3095507" cy="107498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938546" y="3867150"/>
            <a:ext cx="3095507" cy="1074985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564814" y="438150"/>
            <a:ext cx="3510786" cy="1219200"/>
          </a:xfrm>
          <a:prstGeom prst="rect">
            <a:avLst/>
          </a:prstGeom>
        </p:spPr>
      </p:pic>
      <p:pic>
        <p:nvPicPr>
          <p:cNvPr id="6" name="IHmP8rfub_k694910968_pic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46" y="783740"/>
            <a:ext cx="6760784" cy="3598308"/>
          </a:xfrm>
          <a:prstGeom prst="rect">
            <a:avLst/>
          </a:prstGeom>
        </p:spPr>
      </p:pic>
      <p:pic>
        <p:nvPicPr>
          <p:cNvPr id="16" name="Picture 5">
            <a:hlinkClick r:id="" action="ppaction://hlinkshowjump?jump=next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8077200" y="4476750"/>
            <a:ext cx="505663" cy="505663"/>
          </a:xfrm>
          <a:prstGeom prst="rect">
            <a:avLst/>
          </a:prstGeom>
        </p:spPr>
      </p:pic>
      <p:pic>
        <p:nvPicPr>
          <p:cNvPr id="18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0800000">
            <a:off x="7223410" y="4476750"/>
            <a:ext cx="525776" cy="5257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032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65013" y="-115129"/>
            <a:ext cx="1057525" cy="12589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-14413" y="4034780"/>
            <a:ext cx="1057525" cy="12589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32793" y="284619"/>
            <a:ext cx="4729490" cy="859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3"/>
              </a:lnSpc>
            </a:pPr>
            <a:r>
              <a:rPr lang="en-US" sz="4800" b="1" spc="26" dirty="0">
                <a:solidFill>
                  <a:srgbClr val="C00000"/>
                </a:solidFill>
                <a:latin typeface="Mistral" pitchFamily="66" charset="0"/>
              </a:rPr>
              <a:t>LINK INTERAKTIF</a:t>
            </a:r>
          </a:p>
        </p:txBody>
      </p:sp>
      <p:pic>
        <p:nvPicPr>
          <p:cNvPr id="11" name="Picture 3">
            <a:hlinkClick r:id="rId7" action="ppaction://hlinksldjump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64863" y="208632"/>
            <a:ext cx="611436" cy="611436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52400" y="1895144"/>
            <a:ext cx="3095507" cy="107498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938546" y="3867150"/>
            <a:ext cx="3095507" cy="1074985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5564814" y="438150"/>
            <a:ext cx="3510786" cy="1219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256530" y="2432636"/>
            <a:ext cx="2682016" cy="401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22"/>
              </a:lnSpc>
            </a:pPr>
            <a:r>
              <a:rPr lang="en-US" sz="1800" b="1" dirty="0">
                <a:solidFill>
                  <a:srgbClr val="C94827"/>
                </a:solidFill>
                <a:latin typeface="Footlight MT Light" pitchFamily="18" charset="0"/>
              </a:rPr>
              <a:t>KLIK LINK DIBAWAH INI !</a:t>
            </a:r>
          </a:p>
        </p:txBody>
      </p:sp>
      <p:pic>
        <p:nvPicPr>
          <p:cNvPr id="6" name="Picture 5"/>
          <p:cNvPicPr>
            <a:picLocks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711" y="1047750"/>
            <a:ext cx="5924774" cy="3200400"/>
          </a:xfrm>
          <a:prstGeom prst="rect">
            <a:avLst/>
          </a:prstGeom>
        </p:spPr>
      </p:pic>
      <p:pic>
        <p:nvPicPr>
          <p:cNvPr id="18" name="Picture 5">
            <a:hlinkClick r:id="" action="ppaction://hlinkshowjump?jump=previousslide">
              <a:snd r:embed="rId8" name="click.wav"/>
            </a:hlinkClick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 rot="10800000">
            <a:off x="6699395" y="4476750"/>
            <a:ext cx="525776" cy="525776"/>
          </a:xfrm>
          <a:prstGeom prst="rect">
            <a:avLst/>
          </a:prstGeom>
        </p:spPr>
      </p:pic>
      <p:sp>
        <p:nvSpPr>
          <p:cNvPr id="19" name="Freeform 10">
            <a:hlinkClick r:id="rId16" action="ppaction://hlinksldjump">
              <a:snd r:embed="rId8" name="click.wav"/>
            </a:hlinkClick>
          </p:cNvPr>
          <p:cNvSpPr/>
          <p:nvPr/>
        </p:nvSpPr>
        <p:spPr>
          <a:xfrm>
            <a:off x="7618733" y="4476750"/>
            <a:ext cx="1292560" cy="527080"/>
          </a:xfrm>
          <a:custGeom>
            <a:avLst/>
            <a:gdLst/>
            <a:ahLst/>
            <a:cxnLst/>
            <a:rect l="l" t="t" r="r" b="b"/>
            <a:pathLst>
              <a:path w="680855" h="277639">
                <a:moveTo>
                  <a:pt x="138819" y="0"/>
                </a:moveTo>
                <a:lnTo>
                  <a:pt x="542035" y="0"/>
                </a:lnTo>
                <a:cubicBezTo>
                  <a:pt x="618703" y="0"/>
                  <a:pt x="680855" y="62152"/>
                  <a:pt x="680855" y="138819"/>
                </a:cubicBezTo>
                <a:lnTo>
                  <a:pt x="680855" y="138819"/>
                </a:lnTo>
                <a:cubicBezTo>
                  <a:pt x="680855" y="215487"/>
                  <a:pt x="618703" y="277639"/>
                  <a:pt x="542035" y="277639"/>
                </a:cubicBezTo>
                <a:lnTo>
                  <a:pt x="138819" y="277639"/>
                </a:lnTo>
                <a:cubicBezTo>
                  <a:pt x="62152" y="277639"/>
                  <a:pt x="0" y="215487"/>
                  <a:pt x="0" y="138819"/>
                </a:cubicBezTo>
                <a:lnTo>
                  <a:pt x="0" y="138819"/>
                </a:lnTo>
                <a:cubicBezTo>
                  <a:pt x="0" y="62152"/>
                  <a:pt x="62152" y="0"/>
                  <a:pt x="138819" y="0"/>
                </a:cubicBezTo>
                <a:close/>
              </a:path>
            </a:pathLst>
          </a:custGeom>
          <a:solidFill>
            <a:srgbClr val="C00000"/>
          </a:solidFill>
        </p:spPr>
        <p:txBody>
          <a:bodyPr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Selesai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1643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3434613">
            <a:off x="-411692" y="4453255"/>
            <a:ext cx="1852083" cy="162309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896373" y="590779"/>
            <a:ext cx="3503964" cy="669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5400" b="1" spc="19" dirty="0">
                <a:solidFill>
                  <a:srgbClr val="C94827"/>
                </a:solidFill>
                <a:latin typeface="Mistral" pitchFamily="66" charset="0"/>
              </a:rPr>
              <a:t>ABOUT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43000" y="1235827"/>
            <a:ext cx="6846634" cy="450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56"/>
              </a:lnSpc>
            </a:pPr>
            <a:r>
              <a:rPr lang="en-US" sz="1600" b="1" dirty="0">
                <a:solidFill>
                  <a:srgbClr val="C94827"/>
                </a:solidFill>
                <a:latin typeface="Hangyaboly"/>
              </a:rPr>
              <a:t>IDENTITAS PENGEMBANG</a:t>
            </a:r>
          </a:p>
        </p:txBody>
      </p:sp>
      <p:pic>
        <p:nvPicPr>
          <p:cNvPr id="11" name="Picture 3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02964" y="239780"/>
            <a:ext cx="641490" cy="641490"/>
          </a:xfrm>
          <a:prstGeom prst="rect">
            <a:avLst/>
          </a:prstGeom>
        </p:spPr>
      </p:pic>
      <p:pic>
        <p:nvPicPr>
          <p:cNvPr id="10" name="Picture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5562600" y="1674532"/>
            <a:ext cx="3461787" cy="32100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14646" y="1855711"/>
            <a:ext cx="51337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A. </a:t>
            </a:r>
            <a:r>
              <a:rPr lang="en-US" sz="1600" dirty="0" err="1"/>
              <a:t>Identitas</a:t>
            </a:r>
            <a:r>
              <a:rPr lang="en-US" sz="1600" dirty="0"/>
              <a:t> </a:t>
            </a:r>
            <a:r>
              <a:rPr lang="en-US" sz="1600" dirty="0" err="1"/>
              <a:t>Mahasiswa</a:t>
            </a:r>
            <a:endParaRPr lang="en-US" sz="1600" dirty="0"/>
          </a:p>
          <a:p>
            <a:pPr marL="514350" lvl="1" indent="-285750">
              <a:buFont typeface="Arial" pitchFamily="34" charset="0"/>
              <a:buChar char="•"/>
            </a:pP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Lengkap</a:t>
            </a:r>
            <a:r>
              <a:rPr lang="en-US" sz="1600" dirty="0"/>
              <a:t> 		: </a:t>
            </a:r>
            <a:r>
              <a:rPr lang="en-US" sz="1600" dirty="0" err="1"/>
              <a:t>Marysha</a:t>
            </a:r>
            <a:r>
              <a:rPr lang="en-US" sz="1600" dirty="0"/>
              <a:t> </a:t>
            </a:r>
            <a:r>
              <a:rPr lang="en-US" sz="1600" dirty="0" err="1"/>
              <a:t>Puspitasari</a:t>
            </a:r>
            <a:endParaRPr lang="en-US" sz="1600" dirty="0"/>
          </a:p>
          <a:p>
            <a:pPr marL="514350" lvl="1" indent="-285750">
              <a:buFont typeface="Arial" pitchFamily="34" charset="0"/>
              <a:buChar char="•"/>
            </a:pPr>
            <a:r>
              <a:rPr lang="en-US" sz="1600" dirty="0"/>
              <a:t>Prodi				: </a:t>
            </a:r>
            <a:r>
              <a:rPr lang="en-US" sz="1600" dirty="0" err="1"/>
              <a:t>Teknologi</a:t>
            </a:r>
            <a:r>
              <a:rPr lang="en-US" sz="1600" dirty="0"/>
              <a:t> </a:t>
            </a:r>
            <a:r>
              <a:rPr lang="en-US" sz="1600" dirty="0" err="1"/>
              <a:t>Pendidikan</a:t>
            </a:r>
            <a:endParaRPr lang="en-US" sz="1600" dirty="0"/>
          </a:p>
          <a:p>
            <a:pPr marL="514350" lvl="1" indent="-285750">
              <a:buFont typeface="Arial" pitchFamily="34" charset="0"/>
              <a:buChar char="•"/>
            </a:pPr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dirty="0" err="1"/>
              <a:t>Kelamin</a:t>
            </a:r>
            <a:r>
              <a:rPr lang="en-US" sz="1600" dirty="0"/>
              <a:t> 		: </a:t>
            </a:r>
            <a:r>
              <a:rPr lang="en-US" sz="1600" dirty="0" err="1"/>
              <a:t>Perempuan</a:t>
            </a:r>
            <a:endParaRPr lang="en-US" sz="1600" dirty="0"/>
          </a:p>
          <a:p>
            <a:pPr marL="514350" lvl="1" indent="-285750">
              <a:buFont typeface="Arial" pitchFamily="34" charset="0"/>
              <a:buChar char="•"/>
            </a:pPr>
            <a:r>
              <a:rPr lang="en-US" sz="1600" dirty="0" err="1"/>
              <a:t>Tempat</a:t>
            </a:r>
            <a:r>
              <a:rPr lang="en-US" sz="1600" dirty="0"/>
              <a:t>, </a:t>
            </a:r>
            <a:r>
              <a:rPr lang="en-US" sz="1600" dirty="0" err="1"/>
              <a:t>tanggal</a:t>
            </a:r>
            <a:r>
              <a:rPr lang="en-US" sz="1600" dirty="0"/>
              <a:t> </a:t>
            </a:r>
            <a:r>
              <a:rPr lang="en-US" sz="1600" dirty="0" err="1"/>
              <a:t>lahir</a:t>
            </a:r>
            <a:r>
              <a:rPr lang="en-US" sz="1600" dirty="0"/>
              <a:t> 	: </a:t>
            </a:r>
            <a:r>
              <a:rPr lang="en-US" sz="1600" dirty="0" err="1"/>
              <a:t>Sleman</a:t>
            </a:r>
            <a:r>
              <a:rPr lang="en-US" sz="1600" dirty="0"/>
              <a:t>, 09 </a:t>
            </a:r>
            <a:r>
              <a:rPr lang="en-US" sz="1600" dirty="0" err="1"/>
              <a:t>Maret</a:t>
            </a:r>
            <a:r>
              <a:rPr lang="en-US" sz="1600" dirty="0"/>
              <a:t> 2003</a:t>
            </a:r>
          </a:p>
          <a:p>
            <a:pPr marL="514350" lvl="1" indent="-285750">
              <a:buFont typeface="Arial" pitchFamily="34" charset="0"/>
              <a:buChar char="•"/>
            </a:pPr>
            <a:r>
              <a:rPr lang="en-US" sz="1600" dirty="0"/>
              <a:t>E-mail  			: marysha407@gmail.com</a:t>
            </a:r>
          </a:p>
        </p:txBody>
      </p:sp>
      <p:sp>
        <p:nvSpPr>
          <p:cNvPr id="5" name="Rectangle 4"/>
          <p:cNvSpPr/>
          <p:nvPr/>
        </p:nvSpPr>
        <p:spPr>
          <a:xfrm>
            <a:off x="1114645" y="3462142"/>
            <a:ext cx="513375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B. </a:t>
            </a:r>
            <a:r>
              <a:rPr lang="en-US" sz="1600" dirty="0" err="1"/>
              <a:t>Identitas</a:t>
            </a:r>
            <a:r>
              <a:rPr lang="en-US" sz="1600" dirty="0"/>
              <a:t> </a:t>
            </a:r>
            <a:r>
              <a:rPr lang="en-US" sz="1600" dirty="0" err="1"/>
              <a:t>Dosen</a:t>
            </a:r>
            <a:r>
              <a:rPr lang="en-US" sz="1600" dirty="0"/>
              <a:t> </a:t>
            </a:r>
            <a:r>
              <a:rPr lang="en-US" sz="1600" dirty="0" err="1"/>
              <a:t>Pembimbing</a:t>
            </a:r>
            <a:r>
              <a:rPr lang="en-US" sz="1600" dirty="0"/>
              <a:t> </a:t>
            </a:r>
          </a:p>
          <a:p>
            <a:pPr marL="514350" lvl="1" indent="-285750">
              <a:buFont typeface="Arial" pitchFamily="34" charset="0"/>
              <a:buChar char="•"/>
            </a:pPr>
            <a:r>
              <a:rPr lang="en-US" sz="1600" dirty="0" err="1"/>
              <a:t>Nama</a:t>
            </a:r>
            <a:r>
              <a:rPr lang="en-US" sz="1600" dirty="0"/>
              <a:t> </a:t>
            </a:r>
            <a:r>
              <a:rPr lang="en-US" sz="1600" dirty="0" err="1"/>
              <a:t>Lengkap</a:t>
            </a:r>
            <a:r>
              <a:rPr lang="en-US" sz="1600" dirty="0"/>
              <a:t>		: </a:t>
            </a:r>
            <a:r>
              <a:rPr lang="pl-PL" sz="1600" dirty="0"/>
              <a:t>Teguh Arie Sandy, M. Pd.</a:t>
            </a:r>
            <a:endParaRPr lang="en-US" sz="1600" dirty="0"/>
          </a:p>
          <a:p>
            <a:pPr marL="514350" lvl="1" indent="-285750">
              <a:buFont typeface="Arial" pitchFamily="34" charset="0"/>
              <a:buChar char="•"/>
            </a:pPr>
            <a:r>
              <a:rPr lang="en-US" sz="1600" dirty="0" err="1"/>
              <a:t>Jenis</a:t>
            </a:r>
            <a:r>
              <a:rPr lang="en-US" sz="1600" dirty="0"/>
              <a:t> </a:t>
            </a:r>
            <a:r>
              <a:rPr lang="en-US" sz="1600" dirty="0" err="1"/>
              <a:t>Kelamin</a:t>
            </a:r>
            <a:r>
              <a:rPr lang="en-US" sz="1600" dirty="0"/>
              <a:t> 		: </a:t>
            </a:r>
            <a:r>
              <a:rPr lang="en-US" sz="1600" dirty="0" err="1"/>
              <a:t>Laki-laki</a:t>
            </a:r>
            <a:endParaRPr lang="en-US" sz="1600" dirty="0"/>
          </a:p>
          <a:p>
            <a:pPr marL="514350" lvl="1" indent="-285750">
              <a:buFont typeface="Arial" pitchFamily="34" charset="0"/>
              <a:buChar char="•"/>
            </a:pPr>
            <a:r>
              <a:rPr lang="en-US" sz="1600" dirty="0" err="1"/>
              <a:t>Tempat</a:t>
            </a:r>
            <a:r>
              <a:rPr lang="en-US" sz="1600" dirty="0"/>
              <a:t>, </a:t>
            </a:r>
            <a:r>
              <a:rPr lang="en-US" sz="1600" dirty="0" err="1"/>
              <a:t>tanggal</a:t>
            </a:r>
            <a:r>
              <a:rPr lang="en-US" sz="1600" dirty="0"/>
              <a:t> </a:t>
            </a:r>
            <a:r>
              <a:rPr lang="en-US" sz="1600" dirty="0" err="1"/>
              <a:t>lahir</a:t>
            </a:r>
            <a:r>
              <a:rPr lang="en-US" sz="1600" dirty="0"/>
              <a:t> 	: </a:t>
            </a:r>
            <a:r>
              <a:rPr lang="en-US" sz="1600" dirty="0" err="1"/>
              <a:t>Lamongan</a:t>
            </a:r>
            <a:r>
              <a:rPr lang="en-US" sz="1600" dirty="0"/>
              <a:t>, 24 Mei 1989 </a:t>
            </a:r>
          </a:p>
          <a:p>
            <a:pPr marL="514350" lvl="1" indent="-285750">
              <a:buFont typeface="Arial" pitchFamily="34" charset="0"/>
              <a:buChar char="•"/>
            </a:pPr>
            <a:r>
              <a:rPr lang="en-US" sz="1600" dirty="0"/>
              <a:t>E-mail 			: teguhariesandy@uny.ac.id</a:t>
            </a:r>
          </a:p>
        </p:txBody>
      </p:sp>
      <p:pic>
        <p:nvPicPr>
          <p:cNvPr id="9" name="Picture 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819400" y="361950"/>
            <a:ext cx="993452" cy="7351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334520" y="529580"/>
            <a:ext cx="5155163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algn="ctr"/>
            <a:r>
              <a:rPr lang="en-US" sz="3200" b="1" spc="210" dirty="0">
                <a:solidFill>
                  <a:srgbClr val="1C1414"/>
                </a:solidFill>
                <a:latin typeface="Mistral" pitchFamily="66" charset="0"/>
              </a:rPr>
              <a:t>MAKHLUK MITOLOGI YUNANI</a:t>
            </a:r>
          </a:p>
        </p:txBody>
      </p:sp>
      <p:sp>
        <p:nvSpPr>
          <p:cNvPr id="9" name="Freeform 9"/>
          <p:cNvSpPr/>
          <p:nvPr/>
        </p:nvSpPr>
        <p:spPr>
          <a:xfrm>
            <a:off x="5334610" y="2607930"/>
            <a:ext cx="2771287" cy="924437"/>
          </a:xfrm>
          <a:custGeom>
            <a:avLst/>
            <a:gdLst/>
            <a:ahLst/>
            <a:cxnLst/>
            <a:rect l="l" t="t" r="r" b="b"/>
            <a:pathLst>
              <a:path w="2465738" h="263385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21210"/>
                </a:lnTo>
                <a:cubicBezTo>
                  <a:pt x="2465738" y="232396"/>
                  <a:pt x="2461295" y="243123"/>
                  <a:pt x="2453386" y="251032"/>
                </a:cubicBezTo>
                <a:cubicBezTo>
                  <a:pt x="2445477" y="258941"/>
                  <a:pt x="2434749" y="263385"/>
                  <a:pt x="2423564" y="263385"/>
                </a:cubicBezTo>
                <a:lnTo>
                  <a:pt x="42174" y="263385"/>
                </a:lnTo>
                <a:cubicBezTo>
                  <a:pt x="18882" y="263385"/>
                  <a:pt x="0" y="244503"/>
                  <a:pt x="0" y="221210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rgbClr val="E05A4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0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MATERI</a:t>
            </a:r>
          </a:p>
        </p:txBody>
      </p:sp>
      <p:sp>
        <p:nvSpPr>
          <p:cNvPr id="12" name="Freeform 12"/>
          <p:cNvSpPr/>
          <p:nvPr/>
        </p:nvSpPr>
        <p:spPr>
          <a:xfrm>
            <a:off x="5309801" y="3960127"/>
            <a:ext cx="2771288" cy="922777"/>
          </a:xfrm>
          <a:custGeom>
            <a:avLst/>
            <a:gdLst/>
            <a:ahLst/>
            <a:cxnLst/>
            <a:rect l="l" t="t" r="r" b="b"/>
            <a:pathLst>
              <a:path w="2465738" h="263385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21210"/>
                </a:lnTo>
                <a:cubicBezTo>
                  <a:pt x="2465738" y="232396"/>
                  <a:pt x="2461295" y="243123"/>
                  <a:pt x="2453386" y="251032"/>
                </a:cubicBezTo>
                <a:cubicBezTo>
                  <a:pt x="2445477" y="258941"/>
                  <a:pt x="2434749" y="263385"/>
                  <a:pt x="2423564" y="263385"/>
                </a:cubicBezTo>
                <a:lnTo>
                  <a:pt x="42174" y="263385"/>
                </a:lnTo>
                <a:cubicBezTo>
                  <a:pt x="18882" y="263385"/>
                  <a:pt x="0" y="244503"/>
                  <a:pt x="0" y="221210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rgbClr val="FFBC3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0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QUIZ</a:t>
            </a:r>
          </a:p>
        </p:txBody>
      </p:sp>
      <p:sp>
        <p:nvSpPr>
          <p:cNvPr id="15" name="Freeform 15"/>
          <p:cNvSpPr/>
          <p:nvPr/>
        </p:nvSpPr>
        <p:spPr>
          <a:xfrm>
            <a:off x="1316739" y="2554899"/>
            <a:ext cx="2771287" cy="913935"/>
          </a:xfrm>
          <a:custGeom>
            <a:avLst/>
            <a:gdLst/>
            <a:ahLst/>
            <a:cxnLst/>
            <a:rect l="l" t="t" r="r" b="b"/>
            <a:pathLst>
              <a:path w="2465738" h="263385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21210"/>
                </a:lnTo>
                <a:cubicBezTo>
                  <a:pt x="2465738" y="232396"/>
                  <a:pt x="2461295" y="243123"/>
                  <a:pt x="2453386" y="251032"/>
                </a:cubicBezTo>
                <a:cubicBezTo>
                  <a:pt x="2445477" y="258941"/>
                  <a:pt x="2434749" y="263385"/>
                  <a:pt x="2423564" y="263385"/>
                </a:cubicBezTo>
                <a:lnTo>
                  <a:pt x="42174" y="263385"/>
                </a:lnTo>
                <a:cubicBezTo>
                  <a:pt x="18882" y="263385"/>
                  <a:pt x="0" y="244503"/>
                  <a:pt x="0" y="221210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rgbClr val="92D05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0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ABOUT</a:t>
            </a:r>
          </a:p>
        </p:txBody>
      </p:sp>
      <p:sp>
        <p:nvSpPr>
          <p:cNvPr id="6" name="Freeform 6"/>
          <p:cNvSpPr/>
          <p:nvPr/>
        </p:nvSpPr>
        <p:spPr>
          <a:xfrm>
            <a:off x="1316738" y="1300696"/>
            <a:ext cx="2771287" cy="971267"/>
          </a:xfrm>
          <a:custGeom>
            <a:avLst/>
            <a:gdLst/>
            <a:ahLst/>
            <a:cxnLst/>
            <a:rect l="l" t="t" r="r" b="b"/>
            <a:pathLst>
              <a:path w="2465738" h="309171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66997"/>
                </a:lnTo>
                <a:cubicBezTo>
                  <a:pt x="2465738" y="290289"/>
                  <a:pt x="2446856" y="309171"/>
                  <a:pt x="2423564" y="309171"/>
                </a:cubicBezTo>
                <a:lnTo>
                  <a:pt x="42174" y="309171"/>
                </a:lnTo>
                <a:cubicBezTo>
                  <a:pt x="30989" y="309171"/>
                  <a:pt x="20262" y="304728"/>
                  <a:pt x="12353" y="296818"/>
                </a:cubicBezTo>
                <a:cubicBezTo>
                  <a:pt x="4443" y="288909"/>
                  <a:pt x="0" y="278182"/>
                  <a:pt x="0" y="266997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7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PETUNJUK</a:t>
            </a:r>
          </a:p>
        </p:txBody>
      </p:sp>
      <p:pic>
        <p:nvPicPr>
          <p:cNvPr id="34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66759" y="-972586"/>
            <a:ext cx="4045725" cy="1945172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7259188" y="120184"/>
            <a:ext cx="1693414" cy="430599"/>
            <a:chOff x="0" y="0"/>
            <a:chExt cx="818648" cy="214657"/>
          </a:xfrm>
        </p:grpSpPr>
        <p:sp>
          <p:nvSpPr>
            <p:cNvPr id="18" name="Freeform 18">
              <a:hlinkClick r:id="rId6" action="ppaction://hlinksldjump">
                <a:snd r:embed="rId7" name="click.wav"/>
              </a:hlinkClick>
            </p:cNvPr>
            <p:cNvSpPr/>
            <p:nvPr/>
          </p:nvSpPr>
          <p:spPr>
            <a:xfrm>
              <a:off x="0" y="0"/>
              <a:ext cx="818648" cy="214657"/>
            </a:xfrm>
            <a:custGeom>
              <a:avLst/>
              <a:gdLst/>
              <a:ahLst/>
              <a:cxnLst/>
              <a:rect l="l" t="t" r="r" b="b"/>
              <a:pathLst>
                <a:path w="818648" h="214657">
                  <a:moveTo>
                    <a:pt x="107328" y="0"/>
                  </a:moveTo>
                  <a:lnTo>
                    <a:pt x="711320" y="0"/>
                  </a:lnTo>
                  <a:cubicBezTo>
                    <a:pt x="770596" y="0"/>
                    <a:pt x="818648" y="48053"/>
                    <a:pt x="818648" y="107328"/>
                  </a:cubicBezTo>
                  <a:lnTo>
                    <a:pt x="818648" y="107328"/>
                  </a:lnTo>
                  <a:cubicBezTo>
                    <a:pt x="818648" y="166604"/>
                    <a:pt x="770596" y="214657"/>
                    <a:pt x="711320" y="214657"/>
                  </a:cubicBezTo>
                  <a:lnTo>
                    <a:pt x="107328" y="214657"/>
                  </a:lnTo>
                  <a:cubicBezTo>
                    <a:pt x="48053" y="214657"/>
                    <a:pt x="0" y="166604"/>
                    <a:pt x="0" y="107328"/>
                  </a:cubicBezTo>
                  <a:lnTo>
                    <a:pt x="0" y="107328"/>
                  </a:lnTo>
                  <a:cubicBezTo>
                    <a:pt x="0" y="48053"/>
                    <a:pt x="48053" y="0"/>
                    <a:pt x="107328" y="0"/>
                  </a:cubicBezTo>
                  <a:close/>
                </a:path>
              </a:pathLst>
            </a:custGeom>
            <a:solidFill>
              <a:srgbClr val="C94827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anchor="ctr"/>
            <a:lstStyle/>
            <a:p>
              <a:pPr lvl="0" algn="ctr">
                <a:lnSpc>
                  <a:spcPts val="2170"/>
                </a:lnSpc>
              </a:pPr>
              <a:r>
                <a:rPr lang="en-US" sz="1500" dirty="0">
                  <a:solidFill>
                    <a:srgbClr val="F1EFE4"/>
                  </a:solidFill>
                  <a:latin typeface="Libre Franklin Black"/>
                </a:rPr>
                <a:t>KELUAR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70"/>
                </a:lnSpc>
              </a:pPr>
              <a:endParaRPr lang="en-US" sz="1500" dirty="0">
                <a:solidFill>
                  <a:srgbClr val="F1EFE4"/>
                </a:solidFill>
                <a:latin typeface="Libre Franklin Black"/>
              </a:endParaRPr>
            </a:p>
          </p:txBody>
        </p:sp>
      </p:grpSp>
      <p:pic>
        <p:nvPicPr>
          <p:cNvPr id="33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073212" y="3605338"/>
            <a:ext cx="7225268" cy="2351470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947919" y="3667192"/>
            <a:ext cx="2633481" cy="1508649"/>
          </a:xfrm>
          <a:prstGeom prst="rect">
            <a:avLst/>
          </a:prstGeom>
        </p:spPr>
      </p:pic>
      <p:sp>
        <p:nvSpPr>
          <p:cNvPr id="21" name="Freeform 15"/>
          <p:cNvSpPr/>
          <p:nvPr/>
        </p:nvSpPr>
        <p:spPr>
          <a:xfrm>
            <a:off x="5334610" y="1300695"/>
            <a:ext cx="2771287" cy="971267"/>
          </a:xfrm>
          <a:custGeom>
            <a:avLst/>
            <a:gdLst/>
            <a:ahLst/>
            <a:cxnLst/>
            <a:rect l="l" t="t" r="r" b="b"/>
            <a:pathLst>
              <a:path w="2465738" h="263385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21210"/>
                </a:lnTo>
                <a:cubicBezTo>
                  <a:pt x="2465738" y="232396"/>
                  <a:pt x="2461295" y="243123"/>
                  <a:pt x="2453386" y="251032"/>
                </a:cubicBezTo>
                <a:cubicBezTo>
                  <a:pt x="2445477" y="258941"/>
                  <a:pt x="2434749" y="263385"/>
                  <a:pt x="2423564" y="263385"/>
                </a:cubicBezTo>
                <a:lnTo>
                  <a:pt x="42174" y="263385"/>
                </a:lnTo>
                <a:cubicBezTo>
                  <a:pt x="18882" y="263385"/>
                  <a:pt x="0" y="244503"/>
                  <a:pt x="0" y="221210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>
              <a:lnSpc>
                <a:spcPts val="2800"/>
              </a:lnSpc>
            </a:pPr>
            <a:r>
              <a:rPr lang="en-US" sz="1600" dirty="0">
                <a:solidFill>
                  <a:schemeClr val="bg1"/>
                </a:solidFill>
                <a:latin typeface="Libre Franklin Black"/>
              </a:rPr>
              <a:t>TUJUAN </a:t>
            </a:r>
          </a:p>
        </p:txBody>
      </p:sp>
      <p:pic>
        <p:nvPicPr>
          <p:cNvPr id="22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094002" y="550783"/>
            <a:ext cx="355378" cy="355378"/>
          </a:xfrm>
          <a:prstGeom prst="rect">
            <a:avLst/>
          </a:prstGeom>
        </p:spPr>
      </p:pic>
      <p:pic>
        <p:nvPicPr>
          <p:cNvPr id="27" name="Picture 1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113453" y="972586"/>
            <a:ext cx="728411" cy="843424"/>
          </a:xfrm>
          <a:prstGeom prst="rect">
            <a:avLst/>
          </a:prstGeom>
        </p:spPr>
      </p:pic>
      <p:pic>
        <p:nvPicPr>
          <p:cNvPr id="29" name="Picture 1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143196" y="2363539"/>
            <a:ext cx="687796" cy="706610"/>
          </a:xfrm>
          <a:prstGeom prst="rect">
            <a:avLst/>
          </a:prstGeom>
        </p:spPr>
      </p:pic>
      <p:pic>
        <p:nvPicPr>
          <p:cNvPr id="30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797773" y="3867150"/>
            <a:ext cx="1454658" cy="384340"/>
          </a:xfrm>
          <a:prstGeom prst="rect">
            <a:avLst/>
          </a:prstGeom>
        </p:spPr>
      </p:pic>
      <p:pic>
        <p:nvPicPr>
          <p:cNvPr id="31" name="Picture 1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4912102" y="1094341"/>
            <a:ext cx="1226000" cy="584139"/>
          </a:xfrm>
          <a:prstGeom prst="rect">
            <a:avLst/>
          </a:prstGeom>
        </p:spPr>
      </p:pic>
      <p:pic>
        <p:nvPicPr>
          <p:cNvPr id="35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911753" y="2265053"/>
            <a:ext cx="1221056" cy="903581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0" y="0"/>
            <a:ext cx="1189097" cy="6742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138784" y="121475"/>
            <a:ext cx="455764" cy="464459"/>
          </a:xfrm>
          <a:prstGeom prst="rect">
            <a:avLst/>
          </a:prstGeom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88" y="115240"/>
            <a:ext cx="476930" cy="476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6" name="Group 23"/>
          <p:cNvGrpSpPr/>
          <p:nvPr/>
        </p:nvGrpSpPr>
        <p:grpSpPr>
          <a:xfrm>
            <a:off x="1969687" y="1784079"/>
            <a:ext cx="5195102" cy="1740786"/>
            <a:chOff x="0" y="0"/>
            <a:chExt cx="2736515" cy="916957"/>
          </a:xfrm>
        </p:grpSpPr>
        <p:sp>
          <p:nvSpPr>
            <p:cNvPr id="28" name="Freeform 24"/>
            <p:cNvSpPr/>
            <p:nvPr/>
          </p:nvSpPr>
          <p:spPr>
            <a:xfrm>
              <a:off x="0" y="0"/>
              <a:ext cx="2736515" cy="916957"/>
            </a:xfrm>
            <a:custGeom>
              <a:avLst/>
              <a:gdLst/>
              <a:ahLst/>
              <a:cxnLst/>
              <a:rect l="l" t="t" r="r" b="b"/>
              <a:pathLst>
                <a:path w="2736515" h="916957">
                  <a:moveTo>
                    <a:pt x="0" y="0"/>
                  </a:moveTo>
                  <a:lnTo>
                    <a:pt x="2736515" y="0"/>
                  </a:lnTo>
                  <a:lnTo>
                    <a:pt x="2736515" y="916957"/>
                  </a:lnTo>
                  <a:lnTo>
                    <a:pt x="0" y="916957"/>
                  </a:lnTo>
                  <a:close/>
                </a:path>
              </a:pathLst>
            </a:custGeom>
            <a:solidFill>
              <a:srgbClr val="000000">
                <a:alpha val="54902"/>
              </a:srgbClr>
            </a:solidFill>
            <a:scene3d>
              <a:camera prst="orthographicFront"/>
              <a:lightRig rig="threePt" dir="t"/>
            </a:scene3d>
            <a:sp3d>
              <a:bevelT/>
            </a:sp3d>
          </p:spPr>
        </p:sp>
        <p:sp>
          <p:nvSpPr>
            <p:cNvPr id="32" name="TextBox 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50"/>
                </a:lnSpc>
              </a:pPr>
              <a:endParaRPr/>
            </a:p>
          </p:txBody>
        </p:sp>
      </p:grpSp>
      <p:pic>
        <p:nvPicPr>
          <p:cNvPr id="36" name="Picture 35">
            <a:hlinkClick r:id="" action="ppaction://hlinkshowjump?jump=endshow"/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473153" y="2611667"/>
            <a:ext cx="593219" cy="593219"/>
          </a:xfrm>
          <a:prstGeom prst="rect">
            <a:avLst/>
          </a:prstGeom>
        </p:spPr>
      </p:pic>
      <p:pic>
        <p:nvPicPr>
          <p:cNvPr id="37" name="Picture 36">
            <a:hlinkClick r:id="" action="ppaction://hlinkshowjump?jump=lastslideviewed"/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5131193" y="2654472"/>
            <a:ext cx="507608" cy="507608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2840804" y="2038350"/>
            <a:ext cx="345286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ts val="3640"/>
              </a:lnSpc>
            </a:pPr>
            <a:r>
              <a:rPr lang="en-US" sz="2000" dirty="0" err="1">
                <a:solidFill>
                  <a:srgbClr val="FFFFFF"/>
                </a:solidFill>
                <a:latin typeface="Open Sans"/>
              </a:rPr>
              <a:t>Apakah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anda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ingin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Open Sans"/>
              </a:rPr>
              <a:t>keluar</a:t>
            </a:r>
            <a:r>
              <a:rPr lang="en-US" sz="2000" dirty="0">
                <a:solidFill>
                  <a:srgbClr val="FFFFFF"/>
                </a:solidFill>
                <a:latin typeface="Open Sans"/>
              </a:rPr>
              <a:t> ?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5260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265013" y="-115129"/>
            <a:ext cx="1057525" cy="125895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14413" y="4034780"/>
            <a:ext cx="1057525" cy="1258958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232793" y="1461819"/>
            <a:ext cx="4729490" cy="10137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3"/>
              </a:lnSpc>
            </a:pPr>
            <a:r>
              <a:rPr lang="en-US" sz="9600" b="1" spc="26" dirty="0">
                <a:solidFill>
                  <a:srgbClr val="C00000"/>
                </a:solidFill>
                <a:latin typeface="Mistral" pitchFamily="66" charset="0"/>
              </a:rPr>
              <a:t>QUIZ</a:t>
            </a:r>
          </a:p>
        </p:txBody>
      </p:sp>
      <p:pic>
        <p:nvPicPr>
          <p:cNvPr id="11" name="Picture 3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64863" y="208632"/>
            <a:ext cx="611436" cy="611436"/>
          </a:xfrm>
          <a:prstGeom prst="rect">
            <a:avLst/>
          </a:prstGeom>
        </p:spPr>
      </p:pic>
      <p:pic>
        <p:nvPicPr>
          <p:cNvPr id="14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52400" y="1895144"/>
            <a:ext cx="3095507" cy="1074985"/>
          </a:xfrm>
          <a:prstGeom prst="rect">
            <a:avLst/>
          </a:prstGeom>
        </p:spPr>
      </p:pic>
      <p:pic>
        <p:nvPicPr>
          <p:cNvPr id="12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938546" y="3867150"/>
            <a:ext cx="3095507" cy="107498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 rot="-2613952">
            <a:off x="7656001" y="3993538"/>
            <a:ext cx="1947299" cy="1072785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564814" y="438150"/>
            <a:ext cx="3510786" cy="1219200"/>
          </a:xfrm>
          <a:prstGeom prst="rect">
            <a:avLst/>
          </a:prstGeom>
        </p:spPr>
      </p:pic>
      <p:sp>
        <p:nvSpPr>
          <p:cNvPr id="17" name="Freeform 15"/>
          <p:cNvSpPr/>
          <p:nvPr/>
        </p:nvSpPr>
        <p:spPr>
          <a:xfrm>
            <a:off x="2281233" y="2998926"/>
            <a:ext cx="4681050" cy="864071"/>
          </a:xfrm>
          <a:custGeom>
            <a:avLst/>
            <a:gdLst/>
            <a:ahLst/>
            <a:cxnLst/>
            <a:rect l="l" t="t" r="r" b="b"/>
            <a:pathLst>
              <a:path w="2465738" h="263385">
                <a:moveTo>
                  <a:pt x="42174" y="0"/>
                </a:moveTo>
                <a:lnTo>
                  <a:pt x="2423564" y="0"/>
                </a:lnTo>
                <a:cubicBezTo>
                  <a:pt x="2434749" y="0"/>
                  <a:pt x="2445477" y="4443"/>
                  <a:pt x="2453386" y="12353"/>
                </a:cubicBezTo>
                <a:cubicBezTo>
                  <a:pt x="2461295" y="20262"/>
                  <a:pt x="2465738" y="30989"/>
                  <a:pt x="2465738" y="42174"/>
                </a:cubicBezTo>
                <a:lnTo>
                  <a:pt x="2465738" y="221210"/>
                </a:lnTo>
                <a:cubicBezTo>
                  <a:pt x="2465738" y="232396"/>
                  <a:pt x="2461295" y="243123"/>
                  <a:pt x="2453386" y="251032"/>
                </a:cubicBezTo>
                <a:cubicBezTo>
                  <a:pt x="2445477" y="258941"/>
                  <a:pt x="2434749" y="263385"/>
                  <a:pt x="2423564" y="263385"/>
                </a:cubicBezTo>
                <a:lnTo>
                  <a:pt x="42174" y="263385"/>
                </a:lnTo>
                <a:cubicBezTo>
                  <a:pt x="18882" y="263385"/>
                  <a:pt x="0" y="244503"/>
                  <a:pt x="0" y="221210"/>
                </a:cubicBezTo>
                <a:lnTo>
                  <a:pt x="0" y="42174"/>
                </a:lnTo>
                <a:cubicBezTo>
                  <a:pt x="0" y="18882"/>
                  <a:pt x="18882" y="0"/>
                  <a:pt x="42174" y="0"/>
                </a:cubicBezTo>
                <a:close/>
              </a:path>
            </a:pathLst>
          </a:custGeom>
          <a:solidFill>
            <a:srgbClr val="FFDE5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/>
            <a:r>
              <a:rPr lang="en-US" sz="1600" dirty="0">
                <a:solidFill>
                  <a:srgbClr val="000000"/>
                </a:solidFill>
                <a:latin typeface="Muli Regular"/>
                <a:hlinkClick r:id="rId14"/>
              </a:rPr>
              <a:t>https://quizizz.com/admin/quiz/638f651ed5f7d7001e4fef16?source=quiz_share</a:t>
            </a:r>
            <a:endParaRPr lang="en-US" sz="1600" dirty="0"/>
          </a:p>
        </p:txBody>
      </p:sp>
      <p:sp>
        <p:nvSpPr>
          <p:cNvPr id="2" name="Rectangle 1"/>
          <p:cNvSpPr/>
          <p:nvPr/>
        </p:nvSpPr>
        <p:spPr>
          <a:xfrm>
            <a:off x="3256530" y="2432636"/>
            <a:ext cx="2682016" cy="401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622"/>
              </a:lnSpc>
            </a:pPr>
            <a:r>
              <a:rPr lang="en-US" sz="1800" b="1" dirty="0">
                <a:solidFill>
                  <a:srgbClr val="C94827"/>
                </a:solidFill>
                <a:latin typeface="Footlight MT Light" pitchFamily="18" charset="0"/>
              </a:rPr>
              <a:t>KLIK LINK DIBAWAH INI !</a:t>
            </a:r>
          </a:p>
        </p:txBody>
      </p:sp>
      <p:pic>
        <p:nvPicPr>
          <p:cNvPr id="13" name="Picture 1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4136795" y="820068"/>
            <a:ext cx="921485" cy="247312"/>
          </a:xfrm>
          <a:prstGeom prst="rect">
            <a:avLst/>
          </a:prstGeom>
        </p:spPr>
      </p:pic>
      <p:sp>
        <p:nvSpPr>
          <p:cNvPr id="18" name="ISPRING_QUIZ_SHAPE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25400" cap="flat" cmpd="sng" algn="ctr">
            <a:noFill/>
            <a:prstDash val="solid"/>
          </a:ln>
          <a:effectLst>
            <a:innerShdw>
              <a:scrgbClr r="0" g="0" b="0">
                <a:alpha val="0"/>
              </a:scrgbClr>
            </a:innerShdw>
          </a:effectLst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SPRING_QUIZ_SHAPE1"/>
          <p:cNvPicPr>
            <a:picLocks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09090" y="1388745"/>
            <a:ext cx="5930900" cy="3327400"/>
          </a:xfrm>
          <a:prstGeom prst="rect">
            <a:avLst/>
          </a:prstGeom>
          <a:effectLst>
            <a:outerShdw blurRad="114300" dist="38100" dir="5400000" rotWithShape="0">
              <a:scrgbClr r="0" g="0" b="0">
                <a:alpha val="20000"/>
              </a:scrgbClr>
            </a:outerShdw>
          </a:effectLst>
        </p:spPr>
      </p:pic>
      <p:sp>
        <p:nvSpPr>
          <p:cNvPr id="20" name="ISPRING_QUIZ_SHAPE2"/>
          <p:cNvSpPr txBox="1"/>
          <p:nvPr/>
        </p:nvSpPr>
        <p:spPr>
          <a:xfrm>
            <a:off x="548640" y="308610"/>
            <a:ext cx="8046720" cy="553998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3000">
                <a:solidFill>
                  <a:srgbClr val="343944"/>
                </a:solidFill>
                <a:effectLst/>
                <a:latin typeface="Segoe UI"/>
              </a:rPr>
              <a:t>   Quiz</a:t>
            </a:r>
          </a:p>
        </p:txBody>
      </p:sp>
      <p:pic>
        <p:nvPicPr>
          <p:cNvPr id="21" name="ISPRING_QUIZ_SHAPE3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33855" y="379730"/>
            <a:ext cx="406400" cy="406400"/>
          </a:xfrm>
          <a:prstGeom prst="rect">
            <a:avLst/>
          </a:prstGeom>
          <a:effectLst>
            <a:innerShdw>
              <a:scrgbClr r="0" g="0" b="0">
                <a:alpha val="0"/>
              </a:scrgbClr>
            </a:innerShdw>
          </a:effectLst>
        </p:spPr>
      </p:pic>
      <p:sp>
        <p:nvSpPr>
          <p:cNvPr id="22" name="ISPRING_QUIZ_SHAPE4"/>
          <p:cNvSpPr txBox="1"/>
          <p:nvPr/>
        </p:nvSpPr>
        <p:spPr>
          <a:xfrm>
            <a:off x="548640" y="822960"/>
            <a:ext cx="8046720" cy="430887"/>
          </a:xfrm>
          <a:prstGeom prst="rect">
            <a:avLst/>
          </a:prstGeom>
          <a:noFill/>
          <a:effectLst>
            <a:innerShdw>
              <a:scrgbClr r="0" g="0" b="0">
                <a:alpha val="0"/>
              </a:scrgbClr>
            </a:innerShdw>
          </a:effectLst>
        </p:spPr>
        <p:txBody>
          <a:bodyPr vert="horz" rtlCol="0">
            <a:spAutoFit/>
          </a:bodyPr>
          <a:lstStyle/>
          <a:p>
            <a:pPr algn="ctr"/>
            <a:r>
              <a:rPr lang="en-US" sz="2200">
                <a:solidFill>
                  <a:srgbClr val="343944"/>
                </a:solidFill>
                <a:effectLst/>
                <a:latin typeface="Segoe UI"/>
              </a:rPr>
              <a:t>Click the </a:t>
            </a:r>
            <a:r>
              <a:rPr lang="en-US" sz="2200" b="1">
                <a:solidFill>
                  <a:srgbClr val="343944"/>
                </a:solidFill>
                <a:effectLst/>
                <a:latin typeface="Segoe UI Semibold"/>
              </a:rPr>
              <a:t>Quiz</a:t>
            </a:r>
            <a:r>
              <a:rPr lang="en-US" sz="2200">
                <a:solidFill>
                  <a:srgbClr val="343944"/>
                </a:solidFill>
                <a:effectLst/>
                <a:latin typeface="Segoe UI"/>
              </a:rPr>
              <a:t> button to edit this object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606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1"/>
          <p:cNvSpPr txBox="1"/>
          <p:nvPr/>
        </p:nvSpPr>
        <p:spPr>
          <a:xfrm>
            <a:off x="2514600" y="666750"/>
            <a:ext cx="4147248" cy="6694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7"/>
              </a:lnSpc>
            </a:pPr>
            <a:r>
              <a:rPr lang="en-US" sz="5400" spc="19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TUJUAN</a:t>
            </a:r>
          </a:p>
        </p:txBody>
      </p:sp>
      <p:pic>
        <p:nvPicPr>
          <p:cNvPr id="4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679631" flipH="1">
            <a:off x="898754" y="1165986"/>
            <a:ext cx="1000957" cy="17698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471466" y="1504950"/>
            <a:ext cx="57912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Footlight MT Light" pitchFamily="18" charset="0"/>
              </a:rPr>
              <a:t>Tujuan</a:t>
            </a:r>
            <a:r>
              <a:rPr lang="en-US" sz="2400" b="1" dirty="0">
                <a:latin typeface="Footlight MT Light" pitchFamily="18" charset="0"/>
              </a:rPr>
              <a:t> </a:t>
            </a:r>
            <a:r>
              <a:rPr lang="en-US" sz="2400" b="1" dirty="0" err="1">
                <a:latin typeface="Footlight MT Light" pitchFamily="18" charset="0"/>
              </a:rPr>
              <a:t>Pembelajaran</a:t>
            </a:r>
            <a:endParaRPr lang="en-US" sz="2400" b="1" dirty="0">
              <a:latin typeface="Footlight MT Light" pitchFamily="18" charset="0"/>
            </a:endParaRPr>
          </a:p>
          <a:p>
            <a:r>
              <a:rPr lang="en-US" sz="2000" dirty="0" err="1">
                <a:latin typeface="Footlight MT Light" pitchFamily="18" charset="0"/>
              </a:rPr>
              <a:t>Siswa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dapat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menambah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wawasan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dan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ilmu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tentang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pengetahuan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umum</a:t>
            </a:r>
            <a:r>
              <a:rPr lang="en-US" sz="2000" dirty="0">
                <a:latin typeface="Footlight MT Light" pitchFamily="18" charset="0"/>
              </a:rPr>
              <a:t> yang </a:t>
            </a:r>
            <a:r>
              <a:rPr lang="en-US" sz="2000" dirty="0" err="1">
                <a:latin typeface="Footlight MT Light" pitchFamily="18" charset="0"/>
              </a:rPr>
              <a:t>ada</a:t>
            </a:r>
            <a:r>
              <a:rPr lang="en-US" sz="2000" dirty="0">
                <a:latin typeface="Footlight MT Light" pitchFamily="18" charset="0"/>
              </a:rPr>
              <a:t> di </a:t>
            </a:r>
            <a:r>
              <a:rPr lang="en-US" sz="2000" dirty="0" err="1">
                <a:latin typeface="Footlight MT Light" pitchFamily="18" charset="0"/>
              </a:rPr>
              <a:t>dunia</a:t>
            </a:r>
            <a:r>
              <a:rPr lang="en-US" sz="2000" dirty="0">
                <a:latin typeface="Footlight MT Light" pitchFamily="18" charset="0"/>
              </a:rPr>
              <a:t>.</a:t>
            </a:r>
          </a:p>
          <a:p>
            <a:endParaRPr lang="en-US" sz="2000" dirty="0"/>
          </a:p>
          <a:p>
            <a:endParaRPr lang="en-US" sz="2000" dirty="0" err="1"/>
          </a:p>
        </p:txBody>
      </p:sp>
      <p:sp>
        <p:nvSpPr>
          <p:cNvPr id="6" name="Rectangle 5"/>
          <p:cNvSpPr/>
          <p:nvPr/>
        </p:nvSpPr>
        <p:spPr>
          <a:xfrm>
            <a:off x="2514600" y="2952750"/>
            <a:ext cx="548640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Footlight MT Light" pitchFamily="18" charset="0"/>
              </a:rPr>
              <a:t>Fungsi</a:t>
            </a:r>
            <a:r>
              <a:rPr lang="en-US" sz="2400" b="1" dirty="0">
                <a:latin typeface="Footlight MT Light" pitchFamily="18" charset="0"/>
              </a:rPr>
              <a:t> </a:t>
            </a:r>
            <a:r>
              <a:rPr lang="en-US" sz="2400" b="1" dirty="0" err="1">
                <a:latin typeface="Footlight MT Light" pitchFamily="18" charset="0"/>
              </a:rPr>
              <a:t>dan</a:t>
            </a:r>
            <a:r>
              <a:rPr lang="en-US" sz="2400" b="1" dirty="0">
                <a:latin typeface="Footlight MT Light" pitchFamily="18" charset="0"/>
              </a:rPr>
              <a:t> </a:t>
            </a:r>
            <a:r>
              <a:rPr lang="en-US" sz="2400" b="1" dirty="0" err="1">
                <a:latin typeface="Footlight MT Light" pitchFamily="18" charset="0"/>
              </a:rPr>
              <a:t>Manfaat</a:t>
            </a:r>
            <a:r>
              <a:rPr lang="en-US" sz="2400" b="1" dirty="0">
                <a:latin typeface="Footlight MT Light" pitchFamily="18" charset="0"/>
              </a:rPr>
              <a:t>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err="1">
                <a:latin typeface="Footlight MT Light" pitchFamily="18" charset="0"/>
              </a:rPr>
              <a:t>Sebagai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sarana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membuat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variasi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pembelajaran</a:t>
            </a:r>
            <a:r>
              <a:rPr lang="en-US" sz="2000" dirty="0">
                <a:latin typeface="Footlight MT Light" pitchFamily="18" charset="0"/>
              </a:rPr>
              <a:t> daring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2000" dirty="0" err="1">
                <a:latin typeface="Footlight MT Light" pitchFamily="18" charset="0"/>
              </a:rPr>
              <a:t>Sebagai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pengembangan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aspek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kognitif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dengan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mengakses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materi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dan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latihan</a:t>
            </a:r>
            <a:r>
              <a:rPr lang="en-US" sz="2000" dirty="0">
                <a:latin typeface="Footlight MT Light" pitchFamily="18" charset="0"/>
              </a:rPr>
              <a:t> </a:t>
            </a:r>
            <a:r>
              <a:rPr lang="en-US" sz="2000" dirty="0" err="1">
                <a:latin typeface="Footlight MT Light" pitchFamily="18" charset="0"/>
              </a:rPr>
              <a:t>soal</a:t>
            </a:r>
            <a:r>
              <a:rPr lang="en-US" sz="2000" dirty="0">
                <a:latin typeface="Footlight MT Light" pitchFamily="18" charset="0"/>
              </a:rPr>
              <a:t> </a:t>
            </a:r>
          </a:p>
        </p:txBody>
      </p:sp>
      <p:pic>
        <p:nvPicPr>
          <p:cNvPr id="7" name="Picture 3">
            <a:hlinkClick r:id="rId6" action="ppaction://hlinksldjump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8600" y="178181"/>
            <a:ext cx="639232" cy="639232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367066" y="-1766461"/>
            <a:ext cx="4428789" cy="3140415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1447800" y="2766420"/>
            <a:ext cx="4428789" cy="3140415"/>
          </a:xfrm>
          <a:prstGeom prst="rect">
            <a:avLst/>
          </a:prstGeom>
        </p:spPr>
      </p:pic>
      <p:pic>
        <p:nvPicPr>
          <p:cNvPr id="10" name="Picture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2839123" y="668114"/>
            <a:ext cx="834895" cy="3977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8041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2613952">
            <a:off x="7656001" y="3993538"/>
            <a:ext cx="1947299" cy="107278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2726492" y="971549"/>
            <a:ext cx="812111" cy="96679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922840">
            <a:off x="1541359" y="4559933"/>
            <a:ext cx="1331792" cy="1167134"/>
          </a:xfrm>
          <a:prstGeom prst="rect">
            <a:avLst/>
          </a:prstGeom>
        </p:spPr>
      </p:pic>
      <p:pic>
        <p:nvPicPr>
          <p:cNvPr id="16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631743" y="-1126819"/>
            <a:ext cx="4788222" cy="27074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678490" y="372099"/>
            <a:ext cx="4729490" cy="8906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83"/>
              </a:lnSpc>
            </a:pPr>
            <a:r>
              <a:rPr lang="en-US" sz="6600" spc="26" dirty="0">
                <a:solidFill>
                  <a:srgbClr val="000000"/>
                </a:solidFill>
                <a:latin typeface="Libre Franklin Black Bold"/>
              </a:rPr>
              <a:t> </a:t>
            </a:r>
            <a:r>
              <a:rPr lang="en-US" sz="5400" spc="26" dirty="0">
                <a:solidFill>
                  <a:srgbClr val="000000"/>
                </a:solidFill>
                <a:latin typeface="Mistral" pitchFamily="66" charset="0"/>
              </a:rPr>
              <a:t>MENU MATERI</a:t>
            </a:r>
            <a:endParaRPr lang="en-US" sz="3500" spc="26" dirty="0">
              <a:solidFill>
                <a:srgbClr val="000000"/>
              </a:solidFill>
              <a:latin typeface="Mistral" pitchFamily="66" charset="0"/>
            </a:endParaRPr>
          </a:p>
        </p:txBody>
      </p:sp>
      <p:sp>
        <p:nvSpPr>
          <p:cNvPr id="9" name="Freeform 9">
            <a:hlinkClick r:id="rId12" action="ppaction://hlinksldjump">
              <a:snd r:embed="rId13" name="click.wav"/>
            </a:hlinkClick>
          </p:cNvPr>
          <p:cNvSpPr/>
          <p:nvPr/>
        </p:nvSpPr>
        <p:spPr>
          <a:xfrm>
            <a:off x="4122097" y="1543127"/>
            <a:ext cx="3894974" cy="952423"/>
          </a:xfrm>
          <a:custGeom>
            <a:avLst/>
            <a:gdLst/>
            <a:ahLst/>
            <a:cxnLst/>
            <a:rect l="l" t="t" r="r" b="b"/>
            <a:pathLst>
              <a:path w="2618016" h="475036">
                <a:moveTo>
                  <a:pt x="39721" y="0"/>
                </a:moveTo>
                <a:lnTo>
                  <a:pt x="2578295" y="0"/>
                </a:lnTo>
                <a:cubicBezTo>
                  <a:pt x="2600232" y="0"/>
                  <a:pt x="2618016" y="17784"/>
                  <a:pt x="2618016" y="39721"/>
                </a:cubicBezTo>
                <a:lnTo>
                  <a:pt x="2618016" y="435315"/>
                </a:lnTo>
                <a:cubicBezTo>
                  <a:pt x="2618016" y="445850"/>
                  <a:pt x="2613831" y="455953"/>
                  <a:pt x="2606382" y="463402"/>
                </a:cubicBezTo>
                <a:cubicBezTo>
                  <a:pt x="2598933" y="470851"/>
                  <a:pt x="2588829" y="475036"/>
                  <a:pt x="2578295" y="475036"/>
                </a:cubicBezTo>
                <a:lnTo>
                  <a:pt x="39721" y="475036"/>
                </a:lnTo>
                <a:cubicBezTo>
                  <a:pt x="29186" y="475036"/>
                  <a:pt x="19083" y="470851"/>
                  <a:pt x="11634" y="463402"/>
                </a:cubicBezTo>
                <a:cubicBezTo>
                  <a:pt x="4185" y="455953"/>
                  <a:pt x="0" y="445850"/>
                  <a:pt x="0" y="435315"/>
                </a:cubicBezTo>
                <a:lnTo>
                  <a:pt x="0" y="39721"/>
                </a:lnTo>
                <a:cubicBezTo>
                  <a:pt x="0" y="29186"/>
                  <a:pt x="4185" y="19083"/>
                  <a:pt x="11634" y="11634"/>
                </a:cubicBezTo>
                <a:cubicBezTo>
                  <a:pt x="19083" y="4185"/>
                  <a:pt x="29186" y="0"/>
                  <a:pt x="39721" y="0"/>
                </a:cubicBezTo>
                <a:close/>
              </a:path>
            </a:pathLst>
          </a:custGeom>
          <a:solidFill>
            <a:srgbClr val="C94827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Libre Franklin Black" charset="0"/>
                <a:cs typeface="Times New Roman" pitchFamily="18" charset="0"/>
              </a:rPr>
              <a:t>PENGERTIAN</a:t>
            </a:r>
          </a:p>
        </p:txBody>
      </p:sp>
      <p:pic>
        <p:nvPicPr>
          <p:cNvPr id="14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-2613942" y="2155441"/>
            <a:ext cx="8245685" cy="3657600"/>
          </a:xfrm>
          <a:prstGeom prst="rect">
            <a:avLst/>
          </a:prstGeom>
        </p:spPr>
      </p:pic>
      <p:sp>
        <p:nvSpPr>
          <p:cNvPr id="12" name="Freeform 12">
            <a:hlinkClick r:id="rId14" action="ppaction://hlinksldjump">
              <a:snd r:embed="rId13" name="click.wav"/>
            </a:hlinkClick>
          </p:cNvPr>
          <p:cNvSpPr/>
          <p:nvPr/>
        </p:nvSpPr>
        <p:spPr>
          <a:xfrm>
            <a:off x="4095748" y="2703875"/>
            <a:ext cx="3894975" cy="934675"/>
          </a:xfrm>
          <a:custGeom>
            <a:avLst/>
            <a:gdLst/>
            <a:ahLst/>
            <a:cxnLst/>
            <a:rect l="l" t="t" r="r" b="b"/>
            <a:pathLst>
              <a:path w="2618016" h="473280">
                <a:moveTo>
                  <a:pt x="39721" y="0"/>
                </a:moveTo>
                <a:lnTo>
                  <a:pt x="2578295" y="0"/>
                </a:lnTo>
                <a:cubicBezTo>
                  <a:pt x="2600232" y="0"/>
                  <a:pt x="2618016" y="17784"/>
                  <a:pt x="2618016" y="39721"/>
                </a:cubicBezTo>
                <a:lnTo>
                  <a:pt x="2618016" y="433559"/>
                </a:lnTo>
                <a:cubicBezTo>
                  <a:pt x="2618016" y="444094"/>
                  <a:pt x="2613831" y="454197"/>
                  <a:pt x="2606382" y="461646"/>
                </a:cubicBezTo>
                <a:cubicBezTo>
                  <a:pt x="2598933" y="469095"/>
                  <a:pt x="2588829" y="473280"/>
                  <a:pt x="2578295" y="473280"/>
                </a:cubicBezTo>
                <a:lnTo>
                  <a:pt x="39721" y="473280"/>
                </a:lnTo>
                <a:cubicBezTo>
                  <a:pt x="29186" y="473280"/>
                  <a:pt x="19083" y="469095"/>
                  <a:pt x="11634" y="461646"/>
                </a:cubicBezTo>
                <a:cubicBezTo>
                  <a:pt x="4185" y="454197"/>
                  <a:pt x="0" y="444094"/>
                  <a:pt x="0" y="433559"/>
                </a:cubicBezTo>
                <a:lnTo>
                  <a:pt x="0" y="39721"/>
                </a:lnTo>
                <a:cubicBezTo>
                  <a:pt x="0" y="29186"/>
                  <a:pt x="4185" y="19083"/>
                  <a:pt x="11634" y="11634"/>
                </a:cubicBezTo>
                <a:cubicBezTo>
                  <a:pt x="19083" y="4185"/>
                  <a:pt x="29186" y="0"/>
                  <a:pt x="39721" y="0"/>
                </a:cubicBezTo>
                <a:close/>
              </a:path>
            </a:pathLst>
          </a:custGeom>
          <a:solidFill>
            <a:srgbClr val="E8A525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lvl="0" algn="ctr"/>
            <a:r>
              <a:rPr lang="en-US" sz="1800" dirty="0">
                <a:solidFill>
                  <a:schemeClr val="bg1"/>
                </a:solidFill>
                <a:latin typeface="Libre Franklin Black" charset="0"/>
              </a:rPr>
              <a:t>JENIS-JENIS</a:t>
            </a:r>
          </a:p>
        </p:txBody>
      </p:sp>
      <p:sp>
        <p:nvSpPr>
          <p:cNvPr id="15" name="Freeform 15">
            <a:hlinkClick r:id="rId15" action="ppaction://hlinksldjump">
              <a:snd r:embed="rId13" name="click.wav"/>
            </a:hlinkClick>
          </p:cNvPr>
          <p:cNvSpPr/>
          <p:nvPr/>
        </p:nvSpPr>
        <p:spPr>
          <a:xfrm>
            <a:off x="4123869" y="3867150"/>
            <a:ext cx="3912540" cy="920583"/>
          </a:xfrm>
          <a:custGeom>
            <a:avLst/>
            <a:gdLst/>
            <a:ahLst/>
            <a:cxnLst/>
            <a:rect l="l" t="t" r="r" b="b"/>
            <a:pathLst>
              <a:path w="2618016" h="455938">
                <a:moveTo>
                  <a:pt x="39721" y="0"/>
                </a:moveTo>
                <a:lnTo>
                  <a:pt x="2578295" y="0"/>
                </a:lnTo>
                <a:cubicBezTo>
                  <a:pt x="2600232" y="0"/>
                  <a:pt x="2618016" y="17784"/>
                  <a:pt x="2618016" y="39721"/>
                </a:cubicBezTo>
                <a:lnTo>
                  <a:pt x="2618016" y="416217"/>
                </a:lnTo>
                <a:cubicBezTo>
                  <a:pt x="2618016" y="426751"/>
                  <a:pt x="2613831" y="436854"/>
                  <a:pt x="2606382" y="444304"/>
                </a:cubicBezTo>
                <a:cubicBezTo>
                  <a:pt x="2598933" y="451753"/>
                  <a:pt x="2588829" y="455938"/>
                  <a:pt x="2578295" y="455938"/>
                </a:cubicBezTo>
                <a:lnTo>
                  <a:pt x="39721" y="455938"/>
                </a:lnTo>
                <a:cubicBezTo>
                  <a:pt x="17784" y="455938"/>
                  <a:pt x="0" y="438154"/>
                  <a:pt x="0" y="416217"/>
                </a:cubicBezTo>
                <a:lnTo>
                  <a:pt x="0" y="39721"/>
                </a:lnTo>
                <a:cubicBezTo>
                  <a:pt x="0" y="29186"/>
                  <a:pt x="4185" y="19083"/>
                  <a:pt x="11634" y="11634"/>
                </a:cubicBezTo>
                <a:cubicBezTo>
                  <a:pt x="19083" y="4185"/>
                  <a:pt x="29186" y="0"/>
                  <a:pt x="39721" y="0"/>
                </a:cubicBezTo>
                <a:close/>
              </a:path>
            </a:pathLst>
          </a:custGeom>
          <a:solidFill>
            <a:srgbClr val="F6AA88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Libre Franklin Black" charset="0"/>
              </a:rPr>
              <a:t>LAIN-LAIN</a:t>
            </a:r>
          </a:p>
        </p:txBody>
      </p:sp>
      <p:pic>
        <p:nvPicPr>
          <p:cNvPr id="17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>
            <a:fillRect/>
          </a:stretch>
        </p:blipFill>
        <p:spPr>
          <a:xfrm>
            <a:off x="770835" y="993611"/>
            <a:ext cx="3087745" cy="3216401"/>
          </a:xfrm>
          <a:prstGeom prst="rect">
            <a:avLst/>
          </a:prstGeom>
        </p:spPr>
      </p:pic>
      <p:pic>
        <p:nvPicPr>
          <p:cNvPr id="13" name="Picture 3">
            <a:hlinkClick r:id="rId18" action="ppaction://hlinksldjump">
              <a:snd r:embed="rId13" name="click.wav"/>
            </a:hlinkClick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28600" y="178181"/>
            <a:ext cx="639232" cy="639232"/>
          </a:xfrm>
          <a:prstGeom prst="rect">
            <a:avLst/>
          </a:prstGeom>
        </p:spPr>
      </p:pic>
      <p:pic>
        <p:nvPicPr>
          <p:cNvPr id="19" name="Picture 1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 rot="7770522">
            <a:off x="4206951" y="2369680"/>
            <a:ext cx="217590" cy="1005668"/>
          </a:xfrm>
          <a:prstGeom prst="rect">
            <a:avLst/>
          </a:prstGeom>
        </p:spPr>
      </p:pic>
      <p:pic>
        <p:nvPicPr>
          <p:cNvPr id="20" name="Picture 18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3752300" y="1454948"/>
            <a:ext cx="1126891" cy="653026"/>
          </a:xfrm>
          <a:prstGeom prst="rect">
            <a:avLst/>
          </a:prstGeom>
        </p:spPr>
      </p:pic>
      <p:pic>
        <p:nvPicPr>
          <p:cNvPr id="21" name="Picture 12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3983720" y="3762870"/>
            <a:ext cx="681986" cy="7670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split orient="vert"/>
      </p:transition>
    </mc:Choice>
    <mc:Fallback xmlns="">
      <p:transition spd="slow" advClick="0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305507" y="3409950"/>
            <a:ext cx="5352754" cy="2519329"/>
          </a:xfrm>
          <a:prstGeom prst="rect">
            <a:avLst/>
          </a:prstGeom>
        </p:spPr>
      </p:pic>
      <p:pic>
        <p:nvPicPr>
          <p:cNvPr id="3" name="Picture 3">
            <a:hlinkClick r:id="" action="ppaction://hlinkshowjump?jump=nextslide">
              <a:snd r:embed="rId6" name="click.wav"/>
            </a:hlinkClick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925890" y="4237666"/>
            <a:ext cx="729555" cy="729555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590605" y="1150708"/>
            <a:ext cx="5700063" cy="16927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176"/>
              </a:lnSpc>
            </a:pPr>
            <a:r>
              <a:rPr lang="en-US" sz="2400" dirty="0">
                <a:solidFill>
                  <a:srgbClr val="C94827"/>
                </a:solidFill>
                <a:latin typeface="Footlight MT Light" pitchFamily="18" charset="0"/>
              </a:rPr>
              <a:t>	</a:t>
            </a:r>
            <a:r>
              <a:rPr lang="en-US" sz="2400" dirty="0" err="1">
                <a:latin typeface="Footlight MT Light" pitchFamily="18" charset="0"/>
              </a:rPr>
              <a:t>Mitologi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Yunani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adalah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sekumpulan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Mitos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Legenda</a:t>
            </a:r>
            <a:r>
              <a:rPr lang="en-US" sz="2400" dirty="0">
                <a:latin typeface="Footlight MT Light" pitchFamily="18" charset="0"/>
              </a:rPr>
              <a:t> yang </a:t>
            </a:r>
            <a:r>
              <a:rPr lang="en-US" sz="2400" dirty="0" err="1">
                <a:latin typeface="Footlight MT Light" pitchFamily="18" charset="0"/>
              </a:rPr>
              <a:t>berasal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dari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Yunani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Kuno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berisi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kisah-kisah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mengenai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Dewa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Pahlawan</a:t>
            </a:r>
            <a:r>
              <a:rPr lang="en-US" sz="2400" dirty="0">
                <a:latin typeface="Footlight MT Light" pitchFamily="18" charset="0"/>
              </a:rPr>
              <a:t>, </a:t>
            </a:r>
            <a:r>
              <a:rPr lang="en-US" sz="2400" dirty="0" err="1">
                <a:latin typeface="Footlight MT Light" pitchFamily="18" charset="0"/>
              </a:rPr>
              <a:t>sifat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dunia</a:t>
            </a:r>
            <a:r>
              <a:rPr lang="en-US" sz="2400" dirty="0">
                <a:latin typeface="Footlight MT Light" pitchFamily="18" charset="0"/>
              </a:rPr>
              <a:t>, </a:t>
            </a:r>
            <a:r>
              <a:rPr lang="en-US" sz="2400" dirty="0" err="1">
                <a:latin typeface="Footlight MT Light" pitchFamily="18" charset="0"/>
              </a:rPr>
              <a:t>dan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asal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usul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serta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makna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dari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praktik</a:t>
            </a:r>
            <a:r>
              <a:rPr lang="en-US" sz="2400" dirty="0">
                <a:latin typeface="Footlight MT Light" pitchFamily="18" charset="0"/>
              </a:rPr>
              <a:t> ritual </a:t>
            </a:r>
            <a:r>
              <a:rPr lang="en-US" sz="2400" dirty="0" err="1">
                <a:latin typeface="Footlight MT Light" pitchFamily="18" charset="0"/>
              </a:rPr>
              <a:t>dan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kultus</a:t>
            </a:r>
            <a:r>
              <a:rPr lang="en-US" sz="2400" dirty="0">
                <a:latin typeface="Footlight MT Light" pitchFamily="18" charset="0"/>
              </a:rPr>
              <a:t> orang </a:t>
            </a:r>
            <a:r>
              <a:rPr lang="en-US" sz="2400" dirty="0" err="1">
                <a:latin typeface="Footlight MT Light" pitchFamily="18" charset="0"/>
              </a:rPr>
              <a:t>Yunani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Kuno</a:t>
            </a:r>
            <a:r>
              <a:rPr lang="en-US" sz="2400" dirty="0">
                <a:latin typeface="Footlight MT Light" pitchFamily="18" charset="0"/>
              </a:rPr>
              <a:t>. </a:t>
            </a:r>
          </a:p>
        </p:txBody>
      </p:sp>
      <p:pic>
        <p:nvPicPr>
          <p:cNvPr id="13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79549" y="-1314450"/>
            <a:ext cx="5352754" cy="2519329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040946" y="227678"/>
            <a:ext cx="3629961" cy="579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4800" spc="16" dirty="0">
                <a:solidFill>
                  <a:srgbClr val="FDFAF0"/>
                </a:solidFill>
                <a:latin typeface="Mistral" pitchFamily="66" charset="0"/>
              </a:rPr>
              <a:t>PENGERTIAN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03734" y="806683"/>
            <a:ext cx="2179731" cy="20766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33400" y="2906671"/>
            <a:ext cx="7903535" cy="177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176"/>
              </a:lnSpc>
            </a:pPr>
            <a:r>
              <a:rPr lang="en-US" sz="2400" dirty="0">
                <a:latin typeface="Footlight MT Light" pitchFamily="18" charset="0"/>
              </a:rPr>
              <a:t>	</a:t>
            </a:r>
            <a:r>
              <a:rPr lang="en-US" sz="2400" dirty="0" err="1">
                <a:latin typeface="Footlight MT Light" pitchFamily="18" charset="0"/>
              </a:rPr>
              <a:t>Mitologi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Yunani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merupakan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bagian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dari</a:t>
            </a:r>
            <a:r>
              <a:rPr lang="en-US" sz="2400" dirty="0">
                <a:latin typeface="Footlight MT Light" pitchFamily="18" charset="0"/>
              </a:rPr>
              <a:t> Agama di </a:t>
            </a:r>
            <a:r>
              <a:rPr lang="en-US" sz="2400" dirty="0" err="1">
                <a:latin typeface="Footlight MT Light" pitchFamily="18" charset="0"/>
              </a:rPr>
              <a:t>Yunani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Kuno</a:t>
            </a:r>
            <a:r>
              <a:rPr lang="en-US" sz="2400" dirty="0">
                <a:latin typeface="Footlight MT Light" pitchFamily="18" charset="0"/>
              </a:rPr>
              <a:t>. Para </a:t>
            </a:r>
            <a:r>
              <a:rPr lang="en-US" sz="2400" dirty="0" err="1">
                <a:latin typeface="Footlight MT Light" pitchFamily="18" charset="0"/>
              </a:rPr>
              <a:t>sejarawan</a:t>
            </a:r>
            <a:r>
              <a:rPr lang="en-US" sz="2400" dirty="0">
                <a:latin typeface="Footlight MT Light" pitchFamily="18" charset="0"/>
              </a:rPr>
              <a:t> modern </a:t>
            </a:r>
            <a:r>
              <a:rPr lang="en-US" sz="2400" dirty="0" err="1">
                <a:latin typeface="Footlight MT Light" pitchFamily="18" charset="0"/>
              </a:rPr>
              <a:t>mempelajari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mitologi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Yunani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untuk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mengetahui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keadaan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politik</a:t>
            </a:r>
            <a:r>
              <a:rPr lang="en-US" sz="2400" dirty="0">
                <a:latin typeface="Footlight MT Light" pitchFamily="18" charset="0"/>
              </a:rPr>
              <a:t>, agama, </a:t>
            </a:r>
            <a:r>
              <a:rPr lang="en-US" sz="2400" dirty="0" err="1">
                <a:latin typeface="Footlight MT Light" pitchFamily="18" charset="0"/>
              </a:rPr>
              <a:t>dan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peradaban</a:t>
            </a:r>
            <a:r>
              <a:rPr lang="en-US" sz="2400" dirty="0">
                <a:latin typeface="Footlight MT Light" pitchFamily="18" charset="0"/>
              </a:rPr>
              <a:t> di </a:t>
            </a:r>
            <a:r>
              <a:rPr lang="en-US" sz="2400" dirty="0" err="1">
                <a:latin typeface="Footlight MT Light" pitchFamily="18" charset="0"/>
              </a:rPr>
              <a:t>Yunani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Kuno</a:t>
            </a:r>
            <a:r>
              <a:rPr lang="en-US" sz="2400" dirty="0">
                <a:latin typeface="Footlight MT Light" pitchFamily="18" charset="0"/>
              </a:rPr>
              <a:t>, </a:t>
            </a:r>
            <a:r>
              <a:rPr lang="en-US" sz="2400" dirty="0" err="1">
                <a:latin typeface="Footlight MT Light" pitchFamily="18" charset="0"/>
              </a:rPr>
              <a:t>serta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untuk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memperoleh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pemahaman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mengenai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pembentukan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mitos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itu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sendiri</a:t>
            </a:r>
            <a:r>
              <a:rPr lang="en-US" sz="2400" dirty="0">
                <a:latin typeface="Footlight MT Light" pitchFamily="18" charset="0"/>
              </a:rPr>
              <a:t>.</a:t>
            </a:r>
          </a:p>
          <a:p>
            <a:pPr lvl="0" algn="just">
              <a:lnSpc>
                <a:spcPts val="1970"/>
              </a:lnSpc>
            </a:pPr>
            <a:endParaRPr lang="en-US" sz="2000" dirty="0">
              <a:latin typeface="Footlight MT Light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Click="0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838200" y="2931720"/>
            <a:ext cx="6096000" cy="2869145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393405" y="819150"/>
            <a:ext cx="5478540" cy="12327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441"/>
              </a:lnSpc>
            </a:pPr>
            <a:r>
              <a:rPr lang="en-US" sz="2400" dirty="0">
                <a:solidFill>
                  <a:srgbClr val="C94827"/>
                </a:solidFill>
              </a:rPr>
              <a:t>	</a:t>
            </a:r>
            <a:r>
              <a:rPr lang="en-US" sz="2400" dirty="0" err="1">
                <a:latin typeface="Footlight MT Light" pitchFamily="18" charset="0"/>
              </a:rPr>
              <a:t>Mitologi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Yunani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secara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eksplisit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terdapat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dalam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kumpulan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cerita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karya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seni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Yunani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Kuno</a:t>
            </a:r>
            <a:r>
              <a:rPr lang="en-US" sz="2400" dirty="0">
                <a:latin typeface="Footlight MT Light" pitchFamily="18" charset="0"/>
              </a:rPr>
              <a:t>, </a:t>
            </a:r>
            <a:r>
              <a:rPr lang="en-US" sz="2400" dirty="0" err="1">
                <a:latin typeface="Footlight MT Light" pitchFamily="18" charset="0"/>
              </a:rPr>
              <a:t>seperti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pada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lukisan</a:t>
            </a:r>
            <a:r>
              <a:rPr lang="en-US" sz="2400" dirty="0">
                <a:latin typeface="Footlight MT Light" pitchFamily="18" charset="0"/>
              </a:rPr>
              <a:t> vas </a:t>
            </a:r>
            <a:r>
              <a:rPr lang="en-US" sz="2400" dirty="0" err="1">
                <a:latin typeface="Footlight MT Light" pitchFamily="18" charset="0"/>
              </a:rPr>
              <a:t>dan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benda-benda</a:t>
            </a:r>
            <a:r>
              <a:rPr lang="en-US" sz="2400" dirty="0">
                <a:latin typeface="Footlight MT Light" pitchFamily="18" charset="0"/>
              </a:rPr>
              <a:t> ritual </a:t>
            </a:r>
            <a:r>
              <a:rPr lang="en-US" sz="2400" dirty="0" err="1">
                <a:latin typeface="Footlight MT Light" pitchFamily="18" charset="0"/>
              </a:rPr>
              <a:t>untuk</a:t>
            </a:r>
            <a:r>
              <a:rPr lang="en-US" sz="2400" dirty="0">
                <a:latin typeface="Footlight MT Light" pitchFamily="18" charset="0"/>
              </a:rPr>
              <a:t> </a:t>
            </a:r>
            <a:r>
              <a:rPr lang="en-US" sz="2400" dirty="0" err="1">
                <a:latin typeface="Footlight MT Light" pitchFamily="18" charset="0"/>
              </a:rPr>
              <a:t>dewa</a:t>
            </a:r>
            <a:r>
              <a:rPr lang="en-US" sz="2400" dirty="0">
                <a:latin typeface="Footlight MT Light" pitchFamily="18" charset="0"/>
              </a:rPr>
              <a:t>. 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337090" y="4077895"/>
            <a:ext cx="1793209" cy="2099061"/>
            <a:chOff x="0" y="-76200"/>
            <a:chExt cx="812800" cy="889000"/>
          </a:xfrm>
        </p:grpSpPr>
        <p:sp>
          <p:nvSpPr>
            <p:cNvPr id="4" name="Freeform 4">
              <a:hlinkClick r:id="rId6" action="ppaction://hlinksldjump">
                <a:snd r:embed="rId7" name="click.wav"/>
              </a:hlinkClick>
            </p:cNvPr>
            <p:cNvSpPr/>
            <p:nvPr/>
          </p:nvSpPr>
          <p:spPr>
            <a:xfrm>
              <a:off x="0" y="-12813"/>
              <a:ext cx="680855" cy="277639"/>
            </a:xfrm>
            <a:custGeom>
              <a:avLst/>
              <a:gdLst/>
              <a:ahLst/>
              <a:cxnLst/>
              <a:rect l="l" t="t" r="r" b="b"/>
              <a:pathLst>
                <a:path w="680855" h="277639">
                  <a:moveTo>
                    <a:pt x="138819" y="0"/>
                  </a:moveTo>
                  <a:lnTo>
                    <a:pt x="542035" y="0"/>
                  </a:lnTo>
                  <a:cubicBezTo>
                    <a:pt x="618703" y="0"/>
                    <a:pt x="680855" y="62152"/>
                    <a:pt x="680855" y="138819"/>
                  </a:cubicBezTo>
                  <a:lnTo>
                    <a:pt x="680855" y="138819"/>
                  </a:lnTo>
                  <a:cubicBezTo>
                    <a:pt x="680855" y="215487"/>
                    <a:pt x="618703" y="277639"/>
                    <a:pt x="542035" y="277639"/>
                  </a:cubicBezTo>
                  <a:lnTo>
                    <a:pt x="138819" y="277639"/>
                  </a:lnTo>
                  <a:cubicBezTo>
                    <a:pt x="62152" y="277639"/>
                    <a:pt x="0" y="215487"/>
                    <a:pt x="0" y="138819"/>
                  </a:cubicBezTo>
                  <a:lnTo>
                    <a:pt x="0" y="138819"/>
                  </a:lnTo>
                  <a:cubicBezTo>
                    <a:pt x="0" y="62152"/>
                    <a:pt x="62152" y="0"/>
                    <a:pt x="138819" y="0"/>
                  </a:cubicBezTo>
                  <a:close/>
                </a:path>
              </a:pathLst>
            </a:custGeom>
            <a:solidFill>
              <a:srgbClr val="C94827"/>
            </a:solidFill>
          </p:spPr>
          <p:txBody>
            <a:bodyPr anchor="ctr"/>
            <a:lstStyle/>
            <a:p>
              <a:pPr lvl="0" algn="ctr">
                <a:lnSpc>
                  <a:spcPts val="2870"/>
                </a:lnSpc>
              </a:pPr>
              <a:r>
                <a:rPr lang="en-US" sz="2000" dirty="0" err="1">
                  <a:solidFill>
                    <a:srgbClr val="FDFAF0"/>
                  </a:solidFill>
                  <a:latin typeface="Libre Franklin Black"/>
                </a:rPr>
                <a:t>Selesai</a:t>
              </a:r>
              <a:endParaRPr lang="en-US" sz="2000" dirty="0">
                <a:solidFill>
                  <a:srgbClr val="FDFAF0"/>
                </a:solidFill>
                <a:latin typeface="Libre Franklin Black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70"/>
                </a:lnSpc>
              </a:pPr>
              <a:endParaRPr lang="en-US" sz="2000" dirty="0">
                <a:solidFill>
                  <a:srgbClr val="FDFAF0"/>
                </a:solidFill>
                <a:latin typeface="Libre Franklin Black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504775">
            <a:off x="6291965" y="174777"/>
            <a:ext cx="2575137" cy="2153750"/>
          </a:xfrm>
          <a:prstGeom prst="rect">
            <a:avLst/>
          </a:prstGeom>
        </p:spPr>
      </p:pic>
      <p:pic>
        <p:nvPicPr>
          <p:cNvPr id="7" name="Picture 5">
            <a:hlinkClick r:id="" action="ppaction://hlinkshowjump?jump=previous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rot="10800000">
            <a:off x="6400800" y="4227562"/>
            <a:ext cx="685800" cy="685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42898" y="2419620"/>
            <a:ext cx="8115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2441"/>
              </a:lnSpc>
            </a:pP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	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Mitologi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Yunani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menjelaskan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asal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mula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dunia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serta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menceritakan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kehidupan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dan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petualangan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berbagai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dewa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dewi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pahlawan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,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dan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makhluk-makhluk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mitologi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.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Mitologi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Yunani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pada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awalnya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disebarkan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melalui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tradisi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lisan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.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Saat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ini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sebagian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besar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informasi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mengenai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mitologi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Yunani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diperoleh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dari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sastra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 </a:t>
            </a:r>
            <a:r>
              <a:rPr lang="en-US" sz="2400" dirty="0" err="1">
                <a:solidFill>
                  <a:prstClr val="black"/>
                </a:solidFill>
                <a:latin typeface="Footlight MT Light" pitchFamily="18" charset="0"/>
              </a:rPr>
              <a:t>Yunani</a:t>
            </a:r>
            <a:r>
              <a:rPr lang="en-US" sz="2400" dirty="0">
                <a:solidFill>
                  <a:prstClr val="black"/>
                </a:solidFill>
                <a:latin typeface="Footlight MT Light" pitchFamily="18" charset="0"/>
              </a:rPr>
              <a:t>. </a:t>
            </a:r>
          </a:p>
        </p:txBody>
      </p:sp>
    </p:spTree>
    <p:custDataLst>
      <p:tags r:id="rId1"/>
    </p:custDataLst>
  </p:cSld>
  <p:clrMapOvr>
    <a:masterClrMapping/>
  </p:clrMapOvr>
  <p:transition spd="slow" advClick="0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541418">
            <a:off x="4605913" y="-720866"/>
            <a:ext cx="5581747" cy="303019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-14413" y="4034780"/>
            <a:ext cx="1057525" cy="1258958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0" y="0"/>
            <a:ext cx="9143998" cy="879369"/>
          </a:xfrm>
          <a:custGeom>
            <a:avLst/>
            <a:gdLst/>
            <a:ahLst/>
            <a:cxnLst/>
            <a:rect l="l" t="t" r="r" b="b"/>
            <a:pathLst>
              <a:path w="4816592" h="463207">
                <a:moveTo>
                  <a:pt x="0" y="0"/>
                </a:moveTo>
                <a:lnTo>
                  <a:pt x="4816592" y="0"/>
                </a:lnTo>
                <a:lnTo>
                  <a:pt x="4816592" y="463207"/>
                </a:lnTo>
                <a:lnTo>
                  <a:pt x="0" y="463207"/>
                </a:lnTo>
                <a:close/>
              </a:path>
            </a:pathLst>
          </a:custGeom>
          <a:solidFill>
            <a:schemeClr val="dk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sp>
      <p:sp>
        <p:nvSpPr>
          <p:cNvPr id="13" name="TextBox 13"/>
          <p:cNvSpPr txBox="1"/>
          <p:nvPr/>
        </p:nvSpPr>
        <p:spPr>
          <a:xfrm>
            <a:off x="1253594" y="227678"/>
            <a:ext cx="6818174" cy="49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4"/>
              </a:lnSpc>
            </a:pPr>
            <a:r>
              <a:rPr lang="en-US" sz="3200" spc="16" dirty="0">
                <a:solidFill>
                  <a:srgbClr val="FDFAF0"/>
                </a:solidFill>
                <a:latin typeface="Libre Franklin Black"/>
              </a:rPr>
              <a:t>25 MAKHLUK MITOLOGY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50038" y="1753449"/>
            <a:ext cx="3344261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ALKONOST</a:t>
            </a:r>
          </a:p>
          <a:p>
            <a:pPr algn="just">
              <a:lnSpc>
                <a:spcPts val="2380"/>
              </a:lnSpc>
            </a:pPr>
            <a:endParaRPr lang="en-US" sz="28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berbentuk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burung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ketika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bernyanyi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dapat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membuat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siapapun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mendengar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dapat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lupa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segalanya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8" name="TextBox 5"/>
          <p:cNvSpPr txBox="1"/>
          <p:nvPr/>
        </p:nvSpPr>
        <p:spPr>
          <a:xfrm>
            <a:off x="125244" y="65739"/>
            <a:ext cx="1543049" cy="168771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70"/>
              </a:lnSpc>
            </a:pPr>
            <a:endParaRPr lang="en-US" sz="2000" dirty="0">
              <a:solidFill>
                <a:srgbClr val="FDFAF0"/>
              </a:solidFill>
              <a:latin typeface="Libre Franklin Black"/>
            </a:endParaRPr>
          </a:p>
        </p:txBody>
      </p:sp>
      <p:pic>
        <p:nvPicPr>
          <p:cNvPr id="19" name="Picture 18" descr="https://tse4.mm.bing.net/th?id=OIP.0VEISzjmekDVU20QeWlCZwHaFp&amp;pid=Api&amp;P=0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1276350"/>
            <a:ext cx="4190999" cy="3546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5">
            <a:hlinkClick r:id="" action="ppaction://hlinkshowjump?jump=nextslide">
              <a:snd r:embed="rId9" name="click.wav"/>
            </a:hlinkClick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071768" y="4215662"/>
            <a:ext cx="730108" cy="730108"/>
          </a:xfrm>
          <a:prstGeom prst="rect">
            <a:avLst/>
          </a:prstGeom>
        </p:spPr>
      </p:pic>
      <p:sp>
        <p:nvSpPr>
          <p:cNvPr id="24" name="Oval 23">
            <a:hlinkClick r:id="rId12" action="ppaction://hlinksldjump">
              <a:snd r:embed="rId9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</p:spTree>
    <p:custDataLst>
      <p:tags r:id="rId1"/>
    </p:custDataLst>
  </p:cSld>
  <p:clrMapOvr>
    <a:masterClrMapping/>
  </p:clrMapOvr>
  <p:transition spd="slow" advClick="0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800000">
            <a:off x="3657600" y="-50062"/>
            <a:ext cx="8380262" cy="2043223"/>
          </a:xfrm>
          <a:prstGeom prst="rect">
            <a:avLst/>
          </a:prstGeom>
        </p:spPr>
      </p:pic>
      <p:pic>
        <p:nvPicPr>
          <p:cNvPr id="2" name="Picture 1" descr="https://tse1.mm.bing.net/th?id=OIP.1j9fhgluj1VGgThO36zcnAHaFL&amp;pid=Api&amp;P=0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1550"/>
            <a:ext cx="4572000" cy="3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5"/>
          <p:cNvSpPr txBox="1"/>
          <p:nvPr/>
        </p:nvSpPr>
        <p:spPr>
          <a:xfrm>
            <a:off x="5242734" y="1504950"/>
            <a:ext cx="3341078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5400" b="1" dirty="0">
                <a:solidFill>
                  <a:srgbClr val="000000"/>
                </a:solidFill>
                <a:latin typeface="Mistral" pitchFamily="66" charset="0"/>
                <a:cs typeface="Times New Roman" pitchFamily="18" charset="0"/>
              </a:rPr>
              <a:t>DRYAD</a:t>
            </a:r>
          </a:p>
          <a:p>
            <a:pPr>
              <a:lnSpc>
                <a:spcPts val="2380"/>
              </a:lnSpc>
            </a:pPr>
            <a:endParaRPr lang="en-US" sz="4000" b="1" dirty="0">
              <a:solidFill>
                <a:srgbClr val="000000"/>
              </a:solidFill>
              <a:latin typeface="Mistral" pitchFamily="66" charset="0"/>
              <a:cs typeface="Times New Roman" pitchFamily="18" charset="0"/>
            </a:endParaRP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Merupakan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makhluk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atau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semacam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peri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yang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menghuni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tumbuh-tumbuhan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, </a:t>
            </a: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berwujud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 </a:t>
            </a:r>
          </a:p>
          <a:p>
            <a:pPr algn="ctr">
              <a:lnSpc>
                <a:spcPts val="2380"/>
              </a:lnSpc>
            </a:pPr>
            <a:r>
              <a:rPr lang="en-US" sz="2800" dirty="0" err="1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wanita</a:t>
            </a:r>
            <a:r>
              <a:rPr lang="en-US" sz="2800" dirty="0">
                <a:solidFill>
                  <a:srgbClr val="000000"/>
                </a:solidFill>
                <a:latin typeface="Footlight MT Light" pitchFamily="18" charset="0"/>
                <a:cs typeface="Times New Roman" pitchFamily="18" charset="0"/>
              </a:rPr>
              <a:t>.</a:t>
            </a:r>
          </a:p>
        </p:txBody>
      </p:sp>
      <p:pic>
        <p:nvPicPr>
          <p:cNvPr id="4" name="Picture 5">
            <a:hlinkClick r:id="" action="ppaction://hlinkshowjump?jump=next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077200" y="4330110"/>
            <a:ext cx="600644" cy="600644"/>
          </a:xfrm>
          <a:prstGeom prst="rect">
            <a:avLst/>
          </a:prstGeom>
        </p:spPr>
      </p:pic>
      <p:pic>
        <p:nvPicPr>
          <p:cNvPr id="5" name="Picture 5">
            <a:hlinkClick r:id="" action="ppaction://hlinkshowjump?jump=previousslide">
              <a:snd r:embed="rId7" name="click.wav"/>
            </a:hlinkClick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10800000">
            <a:off x="6960523" y="4330111"/>
            <a:ext cx="600644" cy="600644"/>
          </a:xfrm>
          <a:prstGeom prst="rect">
            <a:avLst/>
          </a:prstGeom>
        </p:spPr>
      </p:pic>
      <p:sp>
        <p:nvSpPr>
          <p:cNvPr id="9" name="Oval 8">
            <a:hlinkClick r:id="rId10" action="ppaction://hlinksldjump">
              <a:snd r:embed="rId7" name="click.wav"/>
            </a:hlinkClick>
          </p:cNvPr>
          <p:cNvSpPr/>
          <p:nvPr/>
        </p:nvSpPr>
        <p:spPr>
          <a:xfrm>
            <a:off x="8305799" y="157804"/>
            <a:ext cx="487049" cy="43274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X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03225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-SUITE_ISPRING_PLAYERS_CUSTOMIZATION_2" val="{&quot;none&quot;:{&quot;skinSettings&quot;:{&quot;borderRadius&quot;:10,&quot;colors&quot;:{&quot;asideBackground&quot;:{&quot;color&quot;:&quot;#FFFFFF&quot;,&quot;opacity&quot;:1,&quot;type&quot;:&quot;SOLID&quot;},&quot;pageBackground&quot;:{&quot;color&quot;:&quot;#DCDEE0&quot;,&quot;opacity&quot;:1,&quot;type&quot;:&quot;SOLID&quot;},&quot;playerText&quot;:{&quot;color&quot;:&quot;#34383D&quot;,&quot;opacity&quot;:1,&quot;type&quot;:&quot;SOLID&quot;},&quot;primaryButtonBackground&quot;:{&quot;color&quot;:&quot;#5F8BD9&quot;,&quot;opacity&quot;:1,&quot;type&quot;:&quot;SOLID&quot;},&quot;primaryButtonBackgroundHover&quot;:{&quot;color&quot;:&quot;#5077BB&quot;,&quot;opacity&quot;:1,&quot;type&quot;:&quot;SOLID&quot;},&quot;primaryButtonBorder&quot;:{&quot;color&quot;:&quot;#5F8BD9&quot;,&quot;opacity&quot;:1,&quot;type&quot;:&quot;SOLID&quot;},&quot;primaryButtonBorderHover&quot;:{&quot;color&quot;:&quot;#5077BB&quot;,&quot;opacity&quot;:1,&quot;type&quot;:&quot;SOLID&quot;},&quot;primaryButtonText&quot;:{&quot;color&quot;:&quot;#FFFFFF&quot;,&quot;opacity&quot;:1,&quot;type&quot;:&quot;SOLID&quot;},&quot;primaryButtonTextHover&quot;:{&quot;color&quot;:&quot;#FFFFFF&quot;,&quot;opacity&quot;:1,&quot;type&quot;:&quot;SOLID&quot;}},&quot;enablePlaybackRateControl&quot;:false,&quot;fontFamily&quot;:&quot;Arial&quot;,&quot;version&quot;:&quot;1.0&quot;},&quot;skinMessages&quot;:{&quot;PB_ACCESSIBLE_ARIA_LABEL_BACK_TO_BEGIN&quot;:&quot;Go to the beginning of the slide&quot;,&quot;PB_ACCESSIBLE_ARIA_LABEL_BOTTOM_PANEL&quot;:&quot;Bottom Bar&quot;,&quot;PB_ACCESSIBLE_ARIA_LABEL_NAVIGATION_BUTTONS&quot;:&quot;Navigation buttons&quot;,&quot;PB_ACCESSIBLE_ARIA_LABEL_SETTINGS&quot;:&quot;Accessibility Settings&quot;,&quot;PB_ACCESSIBLE_ARIA_LABEL_SLIDE&quot;:&quot;Slide&quot;,&quot;PB_ACCESSIBLE_ARIA_LABEL_TOP_PANEL&quot;:&quot;Top Bar&quot;,&quot;PB_ACCESSIBLE_AUDIO_NARRATION_LABEL&quot;:&quot;Audio narration&quot;,&quot;PB_ACCESSIBLE_NAVIGATION_NEXT_BUTTON&quot;:&quot;Next&quot;,&quot;PB_ACCESSIBLE_NAVIGATION_PREV_BUTTON&quot;:&quot;Previous&quot;,&quot;PB_ACCESSIBLE_PLAYER_SCENARIO_NOT_SUPPORTED&quot;:&quot;The role-play is not supported in the accessibility mode&quot;,&quot;PB_ACCESSIBLE_SKIN_ENABLE_ACCESSIBILITY_MODE&quot;:&quot;Turn on accessibility mode&quot;,&quot;PB_ACCESSIBLE_SKIN_ENABLE_NORMAL_MODE&quot;:&quot;Turn off accessibility mode&quot;,&quot;PB_ACCESSIBLE_VIDEO_NARRATION_LABEL&quot;:&quot;Video narration&quot;,&quot;PB_ACCESSIBLE_WATERMARK_SKIN_CREATED_WITH&quot;:&quot;Created with iSpring evaluation version&quot;,&quot;PB_BACK_TO_APP_BUTTON_LABEL&quot;:&quot;Go back&quot;,&quot;PB_CONTROL_PANEL_NEXT&quot;:&quot;Next&quot;,&quot;PB_CONTROL_PANEL_PREV&quot;:&quot;&quot;,&quot;PB_CURRENT_SLIDE_IS_NOT_COMPLETED&quot;:&quot;Complete the slide to go to the next one.&quot;,&quot;PB_DOMAIN_RESTRICTION&quot;:&quot;Sorry, the content author has prohibited sharing the presentation on this domain.&quot;,&quot;PB_ENTER_PASSWORD&quot;:&quot;Enter the password to view this presentation.&quot;,&quot;PB_INCORRECT_PASSWORD&quot;:&quot;Incorrect password.&quot;,&quot;PB_INTERACTION_SLIDE_WINDOW_TEXT&quot;:&quot;To advance to the next slide, complete this interaction.&quot;,&quot;PB_MESSAGE_BOX_NO&quot;:&quot;No&quot;,&quot;PB_MESSAGE_BOX_OK&quot;:&quot;OK&quot;,&quot;PB_MESSAGE_BOX_YES&quot;:&quot;Yes&quot;,&quot;PB_NAVIGATION_IS_RESTRICTED&quot;:&quot;You can only view slides in order.&quot;,&quot;PB_NAVIGATION_IS_SEQUENTIAL&quot;:&quot;You can only view slides in order.&quot;,&quot;PB_PLAYBACK_RATE_MENU_CAPTION&quot;:&quot;Speed&quot;,&quot;PB_PRECEDING_QUIZ_FAILED_WINDOW_TEXT&quot;:&quot;You haven't passed the quiz on slide %SLIDE_INDEX% and can't advance to the next slide.&quot;,&quot;PB_PRECEDING_QUIZ_NOT_COMPLETED_WINDOW_TEXT&quot;:&quot;To advance to this slide, complete the quiz on slide %SLIDE_INDEX%.&quot;,&quot;PB_PRECEDING_QUIZ_NOT_PASSED_WINDOW_TEXT&quot;:&quot;To advance to this slide, you need to pass the quiz on slide %SLIDE_INDEX%.&quot;,&quot;PB_PRECEDING_SCENARIO_FAILED_WINDOW_TEXT&quot;:&quot;You haven't passed the role-play on slide %SLIDE_INDEX% and can't advance to the next slide.&quot;,&quot;PB_PRECEDING_SCENARIO_NOT_COMPLETED_WINDOW_TEXT&quot;:&quot;To advance to this slide, complete the role-play on slide %SLIDE_INDEX%.&quot;,&quot;PB_PRECEDING_SCENARIO_NOT_PASSED_WINDOW_TEXT&quot;:&quot;To advance to this slide, you need to pass the role-play on slide %SLIDE_INDEX%.&quot;,&quot;PB_QUIZ_SLIDE_WINDOW_TEXT&quot;:&quot;To advance to the next slide, complete this quiz.&quot;,&quot;PB_RESTRICTION_MESSAGE_BOX_TITLE&quot;:&quot;Navigation is limited&quot;,&quot;PB_RESUME_PRESENTATION_WINDOW_TEXT&quot;:&quot;Do you want to resume where you left off?&quot;,&quot;PB_RESUME_PRESENTATION_WINDOW_TITLE&quot;:&quot;Resume Presentation&quot;,&quot;PB_SCENARIO_SLIDE_WINDOW_TEXT&quot;:&quot;To advance to the next slide, complete this role-play.&quot;,&quot;PB_SUBTITLES_MENU_CAPTION&quot;:&quot;Subtitles&quot;,&quot;PB_SUBTITLES_OFF&quot;:&quot;Off&quot;,&quot;PB_TIME_RESTRICTION&quot;:&quot;Sorry, the content author has prohibited viewing the presentation at this time.&quot;},&quot;playbackAndNavigationSettings&quot;:{&quot;autoStart&quot;:true,&quot;saveAnimationStates&quot;:false,&quot;loopPresentation&quot;:false,&quot;autoPlayAnimations&quot;:false,&quot;autoPlayAnimationsTime&quot;:1,&quot;navigationType&quot;:&quot;FREE&quot;,&quot;resumeMode&quot;:&quot;PROMPT&quot;,&quot;enableKeyboardNavigation&quot;:false},&quot;keyboardSettings&quot;:&quot;&quot;,&quot;skinVersion&quot;:2,&quot;skinCompatibleVersion&quot;:0,&quot;publishSettings&quot;:{&quot;backgroundColor&quot;:&quot;#DCDEE0&quot;,&quot;playerDimensions&quot;:{&quot;height&quot;:0,&quot;width&quot;:0},&quot;playerModule&quot;:&quot;NoneHtml&quot;,&quot;presentationContent&quot;:{&quot;resources&quot;:{&quot;attachments&quot;:false,&quot;fonts&quot;:[{&quot;charsets&quot;:{&quot;dynamicFormatted&quot;:[&quot;DCT_INTERACTIVITY_TEXT&quot;,&quot;DCT_INTERACTIVITY_SEMIBOLD_TEXT&quot;],&quot;dynamicPlain&quot;:[&quot;DCT_HYPERLINK_TOOLTIP&quot;],&quot;static&quot;:[&quot;Next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&quot;,&quot;fontFamily&quot;:&quot;Arial&quot;,&quot;isBold&quot;:fals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&quot;,&quot;fontFamily&quot;:&quot;Arial&quot;,&quot;isBold&quot;:tru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i&quot;,&quot;fontFamily&quot;:&quot;Arial&quot;,&quot;isBold&quot;:fals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bi&quot;,&quot;fontFamily&quot;:&quot;Arial&quot;,&quot;isBold&quot;:tru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&quot;,&quot;fontFamily&quot;:&quot;Arial&quot;,&quot;isBold&quot;:false,&quot;isItalic&quot;:false,&quot;isSemibold&quot;:true,&quot;substituteFontFamily&quot;:&quot;Arial&quot;},{&quot;charsets&quot;:{&quot;dynamicFormatted&quot;:[&quot;DCT_INTERACTIVITY_TEXT&quot;,&quot;DCT_INTERACTIVITY_SEMIBOLD_TEXT&quot;],&quot;dynamicPlain&quot;:[&quot;DCT_HYPERLINK_TOOLTIP&quot;],&quot;static&quot;:[&quot;Next&quot;,&quot;Yes&quot;,&quot;No&quot;,&quot;OK&quot;,&quot;Do you want to resume where you left off?&quot;,&quot;Complete the slide to go to the next one.&quot;,&quot;You can only view slides in order.&quot;,&quot;To advance to the next slide, complete this quiz.&quot;,&quot;To advance to this slide, you need to pass the quiz on slide %SLIDE_INDEX%.&quot;,&quot;To advance to this slide, complete the quiz on slide %SLIDE_INDEX%.&quot;,&quot;You haven't passed the quiz on slide %SLIDE_INDEX% and can't advance to the next slide.&quot;,&quot;To advance to the next slide, complete this interaction.&quot;,&quot;To advance to the next slide, complete this role-play.&quot;,&quot;To advance to this slide, you need to pass the role-play on slide %SLIDE_INDEX%.&quot;,&quot;To advance to this slide, complete the role-play on slide %SLIDE_INDEX%.&quot;,&quot;You haven't passed the role-play on slide %SLIDE_INDEX% and can't advance to the next slide.&quot;,&quot;Enter the password to view this presentation.&quot;,&quot;Incorrect password.&quot;,&quot;Sorry, the content author has prohibited sharing the presentation on this domain.&quot;,&quot;Sorry, the content author has prohibited viewing the presentation at this time.&quot;,&quot;Go back&quot;]},&quot;embedName&quot;:&quot;nPFnsbi&quot;,&quot;fontFamily&quot;:&quot;Arial&quot;,&quot;isBold&quot;:false,&quot;isItalic&quot;:true,&quot;isSemibold&quot;:true,&quot;substituteFontFamily&quot;:&quot;Arial&quot;}],&quot;interactivity&quot;:{&quot;fullSupport&quot;:true}}}},&quot;ceipData&quot;:{&quot;playerMessages&quot;:&quot;builtin.en&quot;,&quot;playerNavigationAcceleration&quot;:false,&quot;playerNavigationAutoStart&quot;:true,&quot;playerNavigationEnableKeyboardNavigation&quot;:false,&quot;playerNavigationOnRestart&quot;:&quot;prompt&quot;,&quot;playerNavigationSaveAnimationStates&quot;:false,&quot;playerNavigationType&quot;:&quot;free&quot;,&quot;playerTheme&quot;:&quot;custom&quot;,&quot;playerThemeBorderRadius&quot;:10,&quot;playerThemeColorScheme&quot;:&quot;builtin.lightBlue&quot;,&quot;playerThemeFont&quot;:&quot;Arial&quot;}}}"/>
  <p:tag name="ISPRING-SUITE_ISPRING_CURRENT_PLAYER_ID" val="none"/>
  <p:tag name="ISPRING_FIRST_PUBLISH" val="1"/>
  <p:tag name="ISPRING_PROJECT_VERSION" val="9.3"/>
  <p:tag name="ISPRING_PROJECT_FOLDER_UPDATED" val="1"/>
  <p:tag name="ISPRING_LMS_API_VERSION" val="SCORM 2004 (4th edition)"/>
  <p:tag name="ISPRING_ULTRA_SCORM_COURSE_ID" val="E65DDF29-A7B2-44E9-A572-D625A0B89F90"/>
  <p:tag name="ISPRING_CMI5_LAUNCH_METHOD" val="any window"/>
  <p:tag name="ISPRINGCLOUDFOLDERID" val="1"/>
  <p:tag name="ISPRINGONLINEFOLDERID" val="1"/>
  <p:tag name="ISPRING_SCORM_RATE_SLIDES" val="0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ORIGINAL_SIZE&quot;},&quot;accessibilitySettings&quot;:{&quot;enabled&quot;:&quot;T_FALSE&quot;,&quot;language&quot;:&quot;EN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UUID" val="{ABEC3BE5-620F-4AF4-A56B-BB39EF76328E}"/>
  <p:tag name="ISPRING_RESOURCE_FOLDER" val="C:\Users\Basmandika Suryatama\Documents\A. marysha\makhluk mitologi yunani fix\"/>
  <p:tag name="ISPRING_PRESENTATION_PATH" val="C:\Users\Basmandika Suryatama\Documents\A. marysha\makhluk mitologi yunani fix.pptx"/>
  <p:tag name="ISPRING_SCREEN_RECS_UPDATED" val="C:\Users\Basmandika Suryatama\Documents\A. marysha\makhluk mitologi yunani fix\"/>
  <p:tag name="ISPRING_PLAYERS_CUSTOMIZATION_2" val="UEsDBBQAAgAIAA6GPlNrXzME1QIAAPcHAAAPAAAAbm9uZS9wbGF5ZXIueG1spVVbb9owFH6mUv9D5PfaMLStQqHVVAntYa0qdbe3yCQm8erYnu2Qsl+/Y+cCSYFtGhLIOTnfd26fD/HtSymiLTOWK7lEMzxFEZOpyrjMl+jL59XVNbq9ubyItaA7ZiKeLZFUkqEoYzY1XDvAPVJXLNGBAQMpirThynC3A9op0PZB5lN0eTEBF2mXqHBOLwip6xpzCwiZWyUqT2JxqkqiDbNMOmZIkwGKOuzC/RkN31JJ4naa2QOkdv8euCXpOV4sH5DUc6xMTt5MpzPy/f7TU1qwkl5xaR2VKfQLmjgJXVzT9PleZZVg1tsmcZPkE3POJxFsk9gt+OxaRtakS9Q4JCWzlubMYiFzRHq/jrMjaDCdNaEySyTd8pz62hLbeoUR7UlsoYxLK9ein9lurajJkt5+4B+TIxnHG0Ft0fLZQS2B/5m3xQS/xD8fzSVUVK0FtwW8OoTsrceLIMOocRl6HBT7AIpdeRIUGfaz4oZl4fFrr/vpDDWxZCVEyA7bOgUbnFY0dcrs7gABgm3Fgnt94EYfOIA8PBwe4PDYTWZPgroqN4y6yrCuRZN4yzOmHqgxYU43Gyosi8nI2oLJEB2TptZ2OvtJxIUrxdu/GIr3G83khz03kgD4z4l8BI6+H1xm7GXF4bVjJXTUMWi1t2GnBfbh9unYal0eXKCBaa9+GAnUEDlqcgb3PaOOkr2dnIKujaot6KLSGqT/muL1+z4vMk5sNJh+GjE5sgjitLJOlfxXGPVgQ7hFmOkZ8V5eRKc+HeiD5j3k/fQcorkIMKFkkFJ3LTbnsHAttpzVTx3FVWvAGpbWkd3mT6OF5k2P/nZ128gbEt1YxnuLuUo3Xp18Kz3yydiGVsLdHdYyXJYBOqr1+J48xvUNdKrqJ/6LRTXP/F/hbA4NjgrG8wJk8+56fsAgVErFMHwwnYq4UbLrA8YkPDW/YRLdRm4V0ojrhJDiVv5w/A1QSwMEFAACAAgAeWaVVTIbuiL5AwAA4A4AABgAAABub25lL2NvbW1vbl9tZXNzYWdlcy5sbmetV99vqzYUfr/S/R8spPu29W5ve2hTAXEzKwRzwWnavSAXnNS6gDMw6bK/fseGdMndKkJaKUKxkc+P7/vOOeb69q+yQDtRN1JVN86vV784SFSZymW1uXGW7O7n3xzUaF7lvFCVuHEq5aDbyedP1wWvNi3fCPj/+RNC16VoGlg2E7P6d41kfuNEXur6Pk4S4gU4dWPipoHr4SD1XH+eMpp6eEZCZzJTSMPvWaAnsZFVBUEgtbYbTSFzcf21tzrOCWWMLtLIDXHgTDyltSqRx+vLrIXuPZm5jNAw9ZZgOEycSch3csM1QIieWjBfNZfZTjBjJJyBRTfL4IB8koXUe5QIrQGLS60GZIqdSXI5goxGB/iY2o7FbjklFGCL4w41axIybHOpUMXr2gI3wmAUuI84ThMfg1FjmrI0WUYRjRmeQoRGLbJsi44Q2aBKadS0262qtciRrKyg+AnCpRqFTTInYQrubX79NgkIe0wX1GDN2rpC4PzDnIQ0XrjBifX1+n3m70EV/8PLPajkMl5WLsMQZTzvIvdjDBvTdEXY787ErwU36L9I/Yxksq1NbYsdL9qOpr4FDbk7NAw3ivryO8Tt8ez70GmfhiymQaflNMQPDGoXnuPORTG+dybmOXhuGcc4ZF0FpiSxUvXpIgqwleqjatEz3wnT9XZSvFhhikrLum945kWmYKNqB6md0oULsMc4YTHxDaVQ86qu9z91em/1s6rBXYNy2fCnAsgwPg0P5v22Fg247thQpkagcnJVclldDbmGHKEgIzdJVjSGvHClRY042vKmeVF1fpLfsaMhwyT0KUDosyPjpr5fDUOMEsZVXYtMDxuDKF2LTM/IioRTukqZFYIho2wbDYCX20JoYaOVJhWedb1drBUwUwho9xY18G5pGgRoATXizjCMogfQAIiOjjlB586EzseceMQwQ+AxdOZomIE6D9I5SDPjRgnFvu8zhrmdVG0DO4ZNEJDNvrka5ybB35agGOIGb1RAZ/XQqDdyJyCOOhf1oCMoSh9PYYSm35bkj/TOJYHtQD/SzPd2KPB8x6vM3DYy3jYC7eFdLnP7zkjM+v+zlX8jrvuC/NLXcjjFD1/GxnNS/m+oj2styq0ecm0A68O/JApTTm+GcE7ql/l/ndkfwszRlH83Pye3iTEcDQbxTqTOZ+tDI7FKObtLWqFc3h6PZtZJG2OEBfjkeg0mC1lKuEmcYXO5wAbRBJpN13xOMlmptsitsAr53TYgGExtKf47Ddc1fDCY3YI3B2C7Bnj7nii65OLOaTRiKr5q42x+jqRxOUvJ0rMxJym9u4OJtF4PnWAEcv+QCwnviq1UJWz9EOnrqrHfotdfjz5N/wFQSwMEFAACAAgAeWaVVbwzl7qjAAAAgAEAACkAAABub25lL3BsYXliYWNrX2FuZF9uYXZpZ2F0aW9uX3NldHRpbmdzLnhtbHWQQQrDIBBF9zlFblDoWoSuS0ugucCETIKgjjiTQG5fDTUtrV363v+OjmIUMX5m3bStgkXoIRBFS1xQnd7nbBlWvHjjQAz5hAX5lauZ3LBEoYvI6GVXegLLKf/Dy/DOwnZcxCVeMfVCbxzqc62wm1zysJp5Z/0WUE8R04AvmHPoYbB4xW0giOP9CJQ3/fW5nL62OLzRiDpEckHU6QM1aWFl609QSwMEFAACAAgAeWaVVR9UimowAwAAxw4AACIAAABub25lL2ZsYXNoX3B1Ymxpc2hpbmdfc2V0dGluZ3MueG1s5ZfdT9swEMDf+1dYmXhcA9omTSgtYv2Qqo2CSGHwhNzYbU44duaPduWv3zluS9nKFr4ktj1UTey7353vzuc4OfheCDLj2oCSrWivuRsRLjPFQE5b0dmo//ZjRIylklGhJG9FUkXkoN1ISjcWYPKUW4uihiBGmv3StqLc2nI/jufzeRNMqf2sEs4i3zQzVcSl5oZLy3VcCrrAP7souYmWhBoA/BVKLtXajQYhSSAdKeYEJ8Ba0RCd7Qtq8igOEmOaXU+1cpJ1lFCa6Om4Fb3p9Lp73XcrmUDpQsGlD4dp46AftvuUMfAOUJHCDSc5h2mOnmKw5sBs7p9iL53EvzIqclgz9YyOwsVLu4TjhHI640tjOEKtpVmO+ta0J1QYnsSbQysx8CGkmYUZenarHvydOCFSV5ZK27bVDhE/Da4o8T2YZKI2jC3fyVgJjG3lFJZJMeZsSAseop1eg+yj0F5EJrQAsWhFxyWXJKUSkwuWCsjWusaNjQVbJbW/lD7UQAU5k4DVx8lRGt1aD4vKcqoN3/RqNWN8ZLP2V+UEIwvliIBrTqwiGF1X4FPOyWYKyESrohrFErHECECLM+Bzzg6qUC2B9xm6RBOFQ00sxVJwGyx8c3BDxnyiNHI5nWHh4jiYwG8+CFxSY26hdOXjTvpl0O1dDYbd3sWOXyBlMyqzB8KxnHhR2hfh0wWRyq70MBwZdYZXSWHAqrk6a2s+Pg3risY8P1M27vANFE7Q58SvA7KBfsGUv4yVhyT+jx7UNpvTWbXR/eat0LjFAVMSmDiRYUsCueyANYAZlURJsSA0w6ZsfNuYgXIGR0KDCGjzeA+DPpZp9TaFGTZJpRnXv0eyhcRGmfWVLnwyGfHnXyvqdkYYs1Hv9LAzGpwPRpdXo97FKJxGa/V4a/dMYt/Ut/d4f2i8xhZ/cto7rxP5IQahVoZ6aS3ccR2p4891pE7DmXSycR7VcgF7zDTsGewyAgrAInhFFfOUr4JQbc9cMX/NhvkHVv/6Pglrrz/tHQ0+HX/p/u+74KlxCG+rO1N8516TxFsvQH6mAAkFXqv8obi+NbU/vN9N4u1TjQbS7l4+240fUEsDBBQAAgAIAHlmlVWk+VfsFgEAANICAAAcAAAAbm9uZS9mbGFzaF9za2luX3NldHRpbmdzLnhtbI2S0U6DMBSG730KgveQTY2asCZu6I3RLNle4AAH0gx6SHsg4e2tBQbqiOtV+///19OeNjInqbwWtZGkNv7KFzeeF6VUkj4gs1SF+VZGzZPZxk8aZlJBSopRcaBIV1D64vbNjSh0yf8osjWvZXJIcSrzsH7axlchQ4377WO8e14CaigwSCA9FZoaldn87jVexXez/DCdNyQyP7sDDdOBQbNg3WAUTuveN9Dii5IVsO2zNRjNkLzk9ExJVO81GtsuZ4ocSmOJP/p0hH0J3XkzMwIXnCXkKCsU60uIc3pMQSsLpx67GkWu0Rb5JfZJVJCU+I5dQqCzz3NkPNmi3+P2kk2FH5ShqDVVNUfhTHIvM72Dndu/LL4AUEsDBBQAAgAIAHlmlVXXm3CWKwMAAG8OAAAhAAAAbm9uZS9odG1sX3B1Ymxpc2hpbmdfc2V0dGluZ3MueG1s3VdNTxsxEL3nV1hbcWy2qJcKJUE0H2pUSBAbKJyQs3ayI7z21h9Jw6/veJ2EQANdKBGohyjZ8cyb8Zvxc7Zx+CsXZMa1ASWb0X79U0S4TBUDOW1G56Pexy8RMZZKRoWSvBlJFZHDVq1RuLEAkyXcWnQ1BGGkOShsM8qsLQ7ieD6f18EU2q8q4Szim3qq8rjQ3HBpuY4LQRf4ZRcFN9ESoQIAfnIll2GtWo2QRkA6UcwJToA1owEW+83mIoqDw5imN1OtnGRtJZQmejpuRh/a3c5+5/PKJ4B0IOfSs2FaaPRme0AZA5+figRuOck4TDMsFLmaA7OZ/xV770b8J0aJHLZMPUZb4d6lXYLjgnI65ctkaKHW0jTDeGtaEyoMb8SbppUbeAZpamGGld2Fh3onTojEFYXStmW1Q4gHxhVK/AhMY6I2ki2fyVgJpLYsCqckH3M2oDnOxGlPRmRCcxCLZjQsuCQJldhRsFRAuo4wbmws2LKTvaX3kQYqyLkEHDlOTpLoLmfYSppRbfhmLasV4/lMWz+UE4wslCMCbjixiiCnLsdfGSebxJOJVnlpFdRYYgRgxhnwOWeHJUFLwMcSXWGK3GEkzl8huA0Zfjq4JWM+URpxOZ3htKIdTMCvPwu4oMbcgdJVjXvJcb/Tve4POt3LPb9BymZUps8ExyHieWF3gk8XRCq7ikM6UuoML5vCgJVrVfZWf3kb1nOMfX6lbtzDN5A7QV8Tfk3IBvQOW76bLM9p/F8rqJw2o7PyoPvDW0LjEQdsScDEhRTVCuRS9yoAplQSJcWC0BSl2HjZmIFyBi1BIAK0eXmFIR7HtHyawgxFUmnG9dOQbCFRKNOe0rlvJiP+0mtGnfYIORt1z47ao/5Ff3R1PepejsIdtA6Pt6pnI/ZSvl3Z/VXxUNjHb6fsp2fdiyqED3DvlRrTTSrBDat4Db9X8ToLV9HpxjVUqQSUlmk4KiguAnLA3r+jQdn6FwCenJQwW688KO/gePz3u97aa7NNFkjCc/BBu9aHygQk3ZP+1+FxZ6dMQDUq3nYU/pWJ8LR6JYrvvbY04q3vNzW0339JbNV+A1BLAwQUAAIACAB5ZpVVjnP2+moAAADlAAAAGgAAAG5vbmUvaHRtbF9za2luX3NldHRpbmdzLmpzq+ZSAAKlHCUFK4VqMBvMTyotKcnP00vOzytJzSvRy8svyk0Eq1FSdgMDJR2civPLUosIKE1LTE5FMdTUyMLJBadKhIkmTuYuzpbI6goS01P1khKTs9OL8kvzUiDKnF1dDF2MlcCqarlqAVBLAwQUAAIACAB5ZpVVvH0190oAAABJAAAAFwAAAG5vbmUvbG9jYWxfc2V0dGluZ3MueG1ss7GvyM1RKEstKs7Mz7NVMtQzUFJIzUvOT8nMS7dVCg1x07VQUiguScxLSczJz0u1VcrLV1Kwt+OyyclPTswJTi0pASos1rfjAgBQSwMEFAACAAgAamaVVbjnPPJeAAAAYwAAABwAAAB1bml2ZXJzYWwvbG9jYWxfc2V0dGluZ3MueG1sDcq9DkBADADg3VM03f1tBsdmtOABGhqR9FpxR3h7t33D1/avF3j4Coepw7qoEFhX2w7dHS7zkDcIIZJuJKbsUA2h77JWbCWZOMYUA5xCH18z+4TII/k0h1sEyy77AVBLAQIAABQAAgAIAA6GPlNrXzME1QIAAPcHAAAPAAAAAAAAAAEAAAAAAAAAAABub25lL3BsYXllci54bWxQSwECAAAUAAIACAB5ZpVVMhu6IvkDAADgDgAAGAAAAAAAAAABAAAAAAACAwAAbm9uZS9jb21tb25fbWVzc2FnZXMubG5nUEsBAgAAFAACAAgAeWaVVbwzl7qjAAAAgAEAACkAAAAAAAAAAQAAAAAAMQcAAG5vbmUvcGxheWJhY2tfYW5kX25hdmlnYXRpb25fc2V0dGluZ3MueG1sUEsBAgAAFAACAAgAeWaVVR9UimowAwAAxw4AACIAAAAAAAAAAQAAAAAAGwgAAG5vbmUvZmxhc2hfcHVibGlzaGluZ19zZXR0aW5ncy54bWxQSwECAAAUAAIACAB5ZpVVpPlX7BYBAADSAgAAHAAAAAAAAAABAAAAAACLCwAAbm9uZS9mbGFzaF9za2luX3NldHRpbmdzLnhtbFBLAQIAABQAAgAIAHlmlVXXm3CWKwMAAG8OAAAhAAAAAAAAAAEAAAAAANsMAABub25lL2h0bWxfcHVibGlzaGluZ19zZXR0aW5ncy54bWxQSwECAAAUAAIACAB5ZpVVjnP2+moAAADlAAAAGgAAAAAAAAABAAAAAABFEAAAbm9uZS9odG1sX3NraW5fc2V0dGluZ3MuanNQSwECAAAUAAIACAB5ZpVVvH0190oAAABJAAAAFwAAAAAAAAABAAAAAADnEAAAbm9uZS9sb2NhbF9zZXR0aW5ncy54bWxQSwECAAAUAAIACABqZpVVuOc88l4AAABjAAAAHAAAAAAAAAABAAAAAABmEQAAdW5pdmVyc2FsL2xvY2FsX3NldHRpbmdzLnhtbFBLBQYAAAAACQAJAJoCAAD+EQAAAAA="/>
  <p:tag name="ISPRING_CURRENT_PLAYER_ID" val="none"/>
  <p:tag name="ISPRING_ULTRA_SCORM_COURCE_TITLE" val="Makhluk Mitologi Yunani Revisi 6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_OUTPUT_FOLDER" val="[[&quot;\uFFFD=]&amp;{F61EFF78-E830-43E5-A2D4-717780C22ECE}&quot;,&quot;C:\\Users\\Basmandika Suryatama\\Documents\\A. marysha&quot;],[&quot;\u0000\uFFFD%\uFFFD{C85B96E0-EABA-451F-90A5-60BF34D73163}&quot;,&quot;C:\\Aplikasiku&quot;]]"/>
  <p:tag name="ISPRING_SCORM_RATE_QUIZZES" val="1"/>
  <p:tag name="ISPRING_SCORM_PASSING_SCORE" val="80.000000"/>
  <p:tag name="ISPRING_PRESENTATION_TITLE" val="Makhluk Mitologi Yunani Revisi 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8B75819-13A2-482D-B025-CE8B7E91FF77}:27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F46F515-6979-4CB6-9246-C063630182CA}:28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669ECB5-DF9B-4E54-B6A4-DD154D8184EF}:28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27B344B-45FC-4327-ADAA-D2C10702E14E}:28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A5A1200-CDC4-4D83-9423-41A16884AFA6}:26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888B953-0BC7-4A5F-8966-E1084B307A67}:28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3BFE534-A855-431F-A741-51CC93014B49}:28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F6A7B3C-30C1-4CD2-A05C-B397F51DE1EE}:28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ACBF49A-975F-4E70-976F-51601508A456}:28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A7C86B2-6919-422E-A58C-BA3046453D20}:28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4D48C53-5A10-4F12-9BF7-9493871982F6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E04F9B0-BC4C-45EA-A279-A9958E0AFFA7}:2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B0FED5F-6283-465B-AB5B-F2020B5EE3ED}:28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C93C6ED-A0DD-4F70-87CB-DD1A09F92A0C}:29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A7BEFFB-044F-4F2B-8141-EA1015803C16}:29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4006479-4C23-4F77-A79E-5EE6EE8EA9A6}:29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6487871-1C6B-4F71-90F0-B1E1A05A404B}:29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B407FA0-9D31-4140-B23E-3966EE73969F}:29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6232760-76A8-428C-9FA1-3D93AA3E00AB}:29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B3418E8-1806-4A81-8D82-7D4236ADB86D}:29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AFBC70A-35A1-49B9-BA75-E4F40654AD74}:29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6792D7F-4AA0-4249-900F-07CDB0EB37BC}:25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A8A809B-7E32-4DEF-84C6-A5E539FED1BC}:29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BAAB1B2-92B4-49E2-A1C5-993C3D1B09ED}:29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A542DB6-C8F6-4056-A89E-90A9F7235E71}:30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F920DAB-BDCC-468A-B4C5-5F8F569A3D3F}:30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EBE0103B-B2C1-4E30-907D-7C5819E274C6}:27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XWO2mokH6oA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A1C960A-9F3F-4D34-85B6-DB4E8707485A}:30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YT_SHOW_AFTER" val="0"/>
  <p:tag name="ISPRING_YT_WEB_ADDRESS" val="http://www.youtube.com/watch?v=IHmP8rfub_k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D3FC49A-FC98-40EB-8C38-179EE97D99E6}:30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WO_WEB_ADDRESS" val="https://id.wikipedia.org/wiki/Mitologi_Yunani"/>
  <p:tag name="ISPRING_WO_DISPLAY_IN_SLIDE" val="1"/>
  <p:tag name="ISPRING_WO_FULL_SIZE" val="1"/>
  <p:tag name="ISPRING_WO_WINDOW_WIDTH" val="720"/>
  <p:tag name="ISPRING_WO_WINDOW_HEIGHT" val="540"/>
  <p:tag name="ISPRING_WO_SHOW_AFTER" val="0"/>
  <p:tag name="ISPRING_WO_INCLUDE_FILES_AND_SUBFOLDERS" val="0"/>
  <p:tag name="ISPRING_WO_SLIDE_POS_X" val="0"/>
  <p:tag name="ISPRING_WO_SLIDE_POS_Y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6C91FA86-DF4C-4179-B3B1-C4A9DD0C9AB8}:25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B3E2CCB-4F71-439B-A7C4-CB5524AD4C7D}:27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CD2442C-15FF-4CAE-B2A7-5FCD6F409F35}:30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LIDE_QUIZ_PROPERTIES" val="&lt;QuizProperties&gt;&lt;passAction&gt;&lt;action&gt;3&lt;/action&gt;&lt;/passAction&gt;&lt;failAction&gt;&lt;action&gt;3&lt;/action&gt;&lt;/failAction&gt;&lt;viewSlidesPolicy&gt;0&lt;/viewSlidesPolicy&gt;&lt;allowInterrupt&gt;1&lt;/allowInterrupt&gt;&lt;restartFailedQuiz&gt;0&lt;/restartFailedQuiz&gt;&lt;/QuizProperties&gt;&#10;"/>
  <p:tag name="ISPRING_QUIZ_SHAPES_ADDED" val="1"/>
  <p:tag name="ISPRING_RESOURCE_QUIZ" val="quiz1.quiz"/>
  <p:tag name="ISPRING_QUIZ_FULL_PATH" val="C:\Users\Basmandika Suryatama\Documents\A. marysha\makhluk mitologi yunani fix\quiz\quiz1.quiz"/>
  <p:tag name="ISPRING_QUIZ_RELATIVE_PATH" val="makhluk mitologi yunani fix\quiz\quiz1.quiz"/>
  <p:tag name="GENSWF_SLIDE_UID" val="{D6456CE0-9623-4AA5-8590-2CF0B906D58A}:30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98CA8FD-D7E3-42D4-B00F-9F95D69569B6}:27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BF3F5193-210A-4027-B3DE-3447DD4356D5}:25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C7C7D49-A80F-4935-991D-1B334EBBECA7}:26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C554025-25BE-409A-9BB2-7CF7C7D3DDA3}:26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D35D764-7A31-43E1-B33D-08B80F883DFC}:26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1102</Words>
  <Application>Microsoft Office PowerPoint</Application>
  <PresentationFormat>On-screen Show (16:9)</PresentationFormat>
  <Paragraphs>214</Paragraphs>
  <Slides>38</Slides>
  <Notes>38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1" baseType="lpstr">
      <vt:lpstr>Times New Roman</vt:lpstr>
      <vt:lpstr>Muli Regular</vt:lpstr>
      <vt:lpstr>Arial</vt:lpstr>
      <vt:lpstr>Libre Franklin Black</vt:lpstr>
      <vt:lpstr>Segoe UI</vt:lpstr>
      <vt:lpstr>Calibri</vt:lpstr>
      <vt:lpstr>Hangyaboly</vt:lpstr>
      <vt:lpstr>Footlight MT Light</vt:lpstr>
      <vt:lpstr>Libre Franklin Black Bold</vt:lpstr>
      <vt:lpstr>Mistral</vt:lpstr>
      <vt:lpstr>Open Sans</vt:lpstr>
      <vt:lpstr>Segoe UI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Makhluk Mitologi Yunani Revisi 6</dc:title>
  <dc:creator>Acer</dc:creator>
  <cp:lastModifiedBy>nisa insani</cp:lastModifiedBy>
  <cp:revision>104</cp:revision>
  <dcterms:created xsi:type="dcterms:W3CDTF">2006-08-16T00:00:00Z</dcterms:created>
  <dcterms:modified xsi:type="dcterms:W3CDTF">2022-12-21T06:52:51Z</dcterms:modified>
  <dc:identifier>DAFUwv_9jb4</dc:identifier>
</cp:coreProperties>
</file>